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7F7F7F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9E9E9E"/>
              </a:solidFill>
              <a:prstDash val="solid"/>
              <a:round/>
            </a:ln>
          </a:left>
          <a:right>
            <a:ln w="3175" cap="flat">
              <a:solidFill>
                <a:srgbClr val="9E9E9E"/>
              </a:solidFill>
              <a:prstDash val="solid"/>
              <a:round/>
            </a:ln>
          </a:right>
          <a:top>
            <a:ln w="3175" cap="flat">
              <a:solidFill>
                <a:srgbClr val="9E9E9E"/>
              </a:solidFill>
              <a:prstDash val="solid"/>
              <a:round/>
            </a:ln>
          </a:top>
          <a:bottom>
            <a:ln w="3175" cap="flat">
              <a:solidFill>
                <a:srgbClr val="9E9E9E"/>
              </a:solidFill>
              <a:prstDash val="solid"/>
              <a:round/>
            </a:ln>
          </a:bottom>
          <a:insideH>
            <a:ln w="3175" cap="flat">
              <a:solidFill>
                <a:srgbClr val="9E9E9E"/>
              </a:solidFill>
              <a:prstDash val="solid"/>
              <a:round/>
            </a:ln>
          </a:insideH>
          <a:insideV>
            <a:ln w="317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9E9E9E"/>
              </a:solidFill>
              <a:prstDash val="solid"/>
              <a:round/>
            </a:ln>
          </a:left>
          <a:right>
            <a:ln w="3175" cap="flat">
              <a:solidFill>
                <a:srgbClr val="9E9E9E"/>
              </a:solidFill>
              <a:prstDash val="solid"/>
              <a:round/>
            </a:ln>
          </a:right>
          <a:top>
            <a:ln w="3175" cap="flat">
              <a:solidFill>
                <a:srgbClr val="9E9E9E"/>
              </a:solidFill>
              <a:prstDash val="solid"/>
              <a:round/>
            </a:ln>
          </a:top>
          <a:bottom>
            <a:ln w="3175" cap="flat">
              <a:solidFill>
                <a:srgbClr val="9E9E9E"/>
              </a:solidFill>
              <a:prstDash val="solid"/>
              <a:round/>
            </a:ln>
          </a:bottom>
          <a:insideH>
            <a:ln w="3175" cap="flat">
              <a:solidFill>
                <a:srgbClr val="9E9E9E"/>
              </a:solidFill>
              <a:prstDash val="solid"/>
              <a:round/>
            </a:ln>
          </a:insideH>
          <a:insideV>
            <a:ln w="317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9E9E9E"/>
              </a:solidFill>
              <a:prstDash val="solid"/>
              <a:round/>
            </a:ln>
          </a:left>
          <a:right>
            <a:ln w="3175" cap="flat">
              <a:solidFill>
                <a:srgbClr val="9E9E9E"/>
              </a:solidFill>
              <a:prstDash val="solid"/>
              <a:round/>
            </a:ln>
          </a:right>
          <a:top>
            <a:ln w="3175" cap="flat">
              <a:solidFill>
                <a:srgbClr val="9E9E9E"/>
              </a:solidFill>
              <a:prstDash val="solid"/>
              <a:round/>
            </a:ln>
          </a:top>
          <a:bottom>
            <a:ln w="3175" cap="flat">
              <a:solidFill>
                <a:srgbClr val="9E9E9E"/>
              </a:solidFill>
              <a:prstDash val="solid"/>
              <a:round/>
            </a:ln>
          </a:bottom>
          <a:insideH>
            <a:ln w="3175" cap="flat">
              <a:solidFill>
                <a:srgbClr val="9E9E9E"/>
              </a:solidFill>
              <a:prstDash val="solid"/>
              <a:round/>
            </a:ln>
          </a:insideH>
          <a:insideV>
            <a:ln w="317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9E9E9E"/>
              </a:solidFill>
              <a:prstDash val="solid"/>
              <a:round/>
            </a:ln>
          </a:left>
          <a:right>
            <a:ln w="3175" cap="flat">
              <a:solidFill>
                <a:srgbClr val="9E9E9E"/>
              </a:solidFill>
              <a:prstDash val="solid"/>
              <a:round/>
            </a:ln>
          </a:right>
          <a:top>
            <a:ln w="3175" cap="flat">
              <a:solidFill>
                <a:srgbClr val="9E9E9E"/>
              </a:solidFill>
              <a:prstDash val="solid"/>
              <a:round/>
            </a:ln>
          </a:top>
          <a:bottom>
            <a:ln w="3175" cap="flat">
              <a:solidFill>
                <a:srgbClr val="9E9E9E"/>
              </a:solidFill>
              <a:prstDash val="solid"/>
              <a:round/>
            </a:ln>
          </a:bottom>
          <a:insideH>
            <a:ln w="3175" cap="flat">
              <a:solidFill>
                <a:srgbClr val="9E9E9E"/>
              </a:solidFill>
              <a:prstDash val="solid"/>
              <a:round/>
            </a:ln>
          </a:insideH>
          <a:insideV>
            <a:ln w="317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F6F0"/>
          </a:solidFill>
        </a:fill>
      </a:tcStyle>
    </a:wholeTbl>
    <a:band2H>
      <a:tcTxStyle b="def" i="def"/>
      <a:tcStyle>
        <a:tcBdr/>
        <a:fill>
          <a:solidFill>
            <a:srgbClr val="E7FA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6F3"/>
          </a:solidFill>
        </a:fill>
      </a:tcStyle>
    </a:wholeTbl>
    <a:band2H>
      <a:tcTxStyle b="def" i="def"/>
      <a:tcStyle>
        <a:tcBdr/>
        <a:fill>
          <a:solidFill>
            <a:srgbClr val="E7F3F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5F7"/>
          </a:solidFill>
        </a:fill>
      </a:tcStyle>
    </a:wholeTbl>
    <a:band2H>
      <a:tcTxStyle b="def" i="def"/>
      <a:tcStyle>
        <a:tcBdr/>
        <a:fill>
          <a:solidFill>
            <a:srgbClr val="E9EB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CECEC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7F7F7F"/>
        </a:fontRef>
        <a:srgbClr val="7F7F7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F7F7F"/>
              </a:solidFill>
              <a:prstDash val="solid"/>
              <a:round/>
            </a:ln>
          </a:top>
          <a:bottom>
            <a:ln w="25400" cap="flat">
              <a:solidFill>
                <a:srgbClr val="7F7F7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7F7F7F"/>
        </a:fontRef>
        <a:srgbClr val="7F7F7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7D7"/>
          </a:solidFill>
        </a:fill>
      </a:tcStyle>
    </a:wholeTbl>
    <a:band2H>
      <a:tcTxStyle b="def" i="def"/>
      <a:tcStyle>
        <a:tcBdr/>
        <a:fill>
          <a:solidFill>
            <a:srgbClr val="ECEC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F7F7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1" name="Shape 158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draw.io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3" name="Shape 16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 sz="2400">
                <a:latin typeface="Lato"/>
                <a:ea typeface="Lato"/>
                <a:cs typeface="Lato"/>
                <a:sym typeface="Lato"/>
              </a:defRPr>
            </a:pPr>
            <a:r>
              <a:t>TODO</a:t>
            </a:r>
            <a:r>
              <a:rPr b="0">
                <a:latin typeface="Lato Light"/>
                <a:ea typeface="Lato Light"/>
                <a:cs typeface="Lato Light"/>
                <a:sym typeface="Lato Light"/>
              </a:rPr>
              <a:t>: Create a diagram of the network on </a:t>
            </a:r>
            <a:r>
              <a:rPr b="0" u="sng">
                <a:solidFill>
                  <a:srgbClr val="F33B48"/>
                </a:solidFill>
                <a:uFill>
                  <a:solidFill>
                    <a:srgbClr val="F33B48"/>
                  </a:solidFill>
                </a:uFill>
                <a:latin typeface="Lato Light"/>
                <a:ea typeface="Lato Light"/>
                <a:cs typeface="Lato Light"/>
                <a:sym typeface="Lato Light"/>
                <a:hlinkClick r:id="rId3" invalidUrl="" action="" tgtFrame="" tooltip="" history="1" highlightClick="0" endSnd="0"/>
              </a:rPr>
              <a:t>https://draw.io</a:t>
            </a:r>
            <a:r>
              <a:rPr b="0">
                <a:latin typeface="Lato Light"/>
                <a:ea typeface="Lato Light"/>
                <a:cs typeface="Lato Light"/>
                <a:sym typeface="Lato Light"/>
              </a:rPr>
              <a:t>. Save your diagram in the whitespace above, and fill out the data in the right sidebar.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5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7_2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84;p12" descr="Google Shape;84;p12"/>
          <p:cNvPicPr>
            <a:picLocks noChangeAspect="1"/>
          </p:cNvPicPr>
          <p:nvPr/>
        </p:nvPicPr>
        <p:blipFill>
          <a:blip r:embed="rId2">
            <a:extLst/>
          </a:blip>
          <a:srcRect l="0" t="2489" r="0" b="2498"/>
          <a:stretch>
            <a:fillRect/>
          </a:stretch>
        </p:blipFill>
        <p:spPr>
          <a:xfrm>
            <a:off x="737679" y="733015"/>
            <a:ext cx="22914989" cy="12249979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Text"/>
          <p:cNvSpPr txBox="1"/>
          <p:nvPr>
            <p:ph type="title"/>
          </p:nvPr>
        </p:nvSpPr>
        <p:spPr>
          <a:xfrm>
            <a:off x="638452" y="5569267"/>
            <a:ext cx="22914901" cy="2112900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 algn="ctr">
              <a:lnSpc>
                <a:spcPct val="100000"/>
              </a:lnSpc>
              <a:defRPr b="0" sz="96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3" name="Body Level One…"/>
          <p:cNvSpPr txBox="1"/>
          <p:nvPr>
            <p:ph type="body" sz="quarter" idx="1"/>
          </p:nvPr>
        </p:nvSpPr>
        <p:spPr>
          <a:xfrm>
            <a:off x="-26442" y="13111066"/>
            <a:ext cx="21252901" cy="60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1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Google Shape;91;p13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4" name="Google Shape;93;p13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5" name="Google Shape;95;p13"/>
          <p:cNvSpPr txBox="1"/>
          <p:nvPr>
            <p:ph type="body" idx="21"/>
          </p:nvPr>
        </p:nvSpPr>
        <p:spPr>
          <a:xfrm>
            <a:off x="6817" y="3424666"/>
            <a:ext cx="24377700" cy="9659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446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●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97;p14" descr="Google Shape;97;p14"/>
          <p:cNvPicPr>
            <a:picLocks noChangeAspect="1"/>
          </p:cNvPicPr>
          <p:nvPr/>
        </p:nvPicPr>
        <p:blipFill>
          <a:blip r:embed="rId2">
            <a:extLst/>
          </a:blip>
          <a:srcRect l="0" t="119" r="0" b="119"/>
          <a:stretch>
            <a:fillRect/>
          </a:stretch>
        </p:blipFill>
        <p:spPr>
          <a:xfrm>
            <a:off x="18798655" y="2427399"/>
            <a:ext cx="4875531" cy="1009279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Body Level One…"/>
          <p:cNvSpPr txBox="1"/>
          <p:nvPr>
            <p:ph type="body" sz="quarter" idx="1"/>
          </p:nvPr>
        </p:nvSpPr>
        <p:spPr>
          <a:xfrm>
            <a:off x="6350" y="1802600"/>
            <a:ext cx="177945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Google Shape;99;p14"/>
          <p:cNvSpPr txBox="1"/>
          <p:nvPr>
            <p:ph type="body" idx="21"/>
          </p:nvPr>
        </p:nvSpPr>
        <p:spPr>
          <a:xfrm>
            <a:off x="6350" y="3322132"/>
            <a:ext cx="17860800" cy="10393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446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●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145" name="Title Text"/>
          <p:cNvSpPr txBox="1"/>
          <p:nvPr>
            <p:ph type="title"/>
          </p:nvPr>
        </p:nvSpPr>
        <p:spPr>
          <a:xfrm>
            <a:off x="-26776" y="0"/>
            <a:ext cx="17860801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7" name="Google Shape;103;p14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8" name="Google Shape;104;p14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3_1_1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07;p15" descr="Google Shape;107;p15"/>
          <p:cNvPicPr>
            <a:picLocks noChangeAspect="1"/>
          </p:cNvPicPr>
          <p:nvPr/>
        </p:nvPicPr>
        <p:blipFill>
          <a:blip r:embed="rId2">
            <a:extLst/>
          </a:blip>
          <a:srcRect l="0" t="2489" r="0" b="2498"/>
          <a:stretch>
            <a:fillRect/>
          </a:stretch>
        </p:blipFill>
        <p:spPr>
          <a:xfrm>
            <a:off x="737679" y="733015"/>
            <a:ext cx="22914989" cy="1224997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itle Text"/>
          <p:cNvSpPr txBox="1"/>
          <p:nvPr>
            <p:ph type="title"/>
          </p:nvPr>
        </p:nvSpPr>
        <p:spPr>
          <a:xfrm>
            <a:off x="6788716" y="4121799"/>
            <a:ext cx="15383101" cy="6482402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9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7" name="Google Shape;109;p15" descr="Google Shape;109;p15"/>
          <p:cNvPicPr>
            <a:picLocks noChangeAspect="1"/>
          </p:cNvPicPr>
          <p:nvPr/>
        </p:nvPicPr>
        <p:blipFill>
          <a:blip r:embed="rId3">
            <a:extLst/>
          </a:blip>
          <a:srcRect l="139" t="0" r="148" b="0"/>
          <a:stretch>
            <a:fillRect/>
          </a:stretch>
        </p:blipFill>
        <p:spPr>
          <a:xfrm>
            <a:off x="3360610" y="3554200"/>
            <a:ext cx="3656649" cy="533870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-26442" y="13111066"/>
            <a:ext cx="21252901" cy="60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1_1_1_2_1_2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13;p16" descr="Google Shape;113;p16"/>
          <p:cNvPicPr>
            <a:picLocks noChangeAspect="1"/>
          </p:cNvPicPr>
          <p:nvPr/>
        </p:nvPicPr>
        <p:blipFill>
          <a:blip r:embed="rId2">
            <a:extLst/>
          </a:blip>
          <a:srcRect l="0" t="59" r="0" b="58"/>
          <a:stretch>
            <a:fillRect/>
          </a:stretch>
        </p:blipFill>
        <p:spPr>
          <a:xfrm>
            <a:off x="737679" y="733016"/>
            <a:ext cx="22914989" cy="1224679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Google Shape;114;p16"/>
          <p:cNvSpPr/>
          <p:nvPr/>
        </p:nvSpPr>
        <p:spPr>
          <a:xfrm>
            <a:off x="-13246" y="0"/>
            <a:ext cx="24414302" cy="732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solidFill>
                  <a:srgbClr val="000000"/>
                </a:solidFill>
              </a:defRPr>
            </a:pPr>
          </a:p>
        </p:txBody>
      </p:sp>
      <p:sp>
        <p:nvSpPr>
          <p:cNvPr id="168" name="Google Shape;115;p16"/>
          <p:cNvSpPr/>
          <p:nvPr/>
        </p:nvSpPr>
        <p:spPr>
          <a:xfrm>
            <a:off x="736559" y="10152267"/>
            <a:ext cx="22917302" cy="283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0" name="Google Shape;117;p16"/>
          <p:cNvSpPr txBox="1"/>
          <p:nvPr/>
        </p:nvSpPr>
        <p:spPr>
          <a:xfrm>
            <a:off x="652981" y="10631334"/>
            <a:ext cx="21310327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Instructor Demonstration</a:t>
            </a:r>
          </a:p>
        </p:txBody>
      </p:sp>
      <p:sp>
        <p:nvSpPr>
          <p:cNvPr id="171" name="Body Level One…"/>
          <p:cNvSpPr txBox="1"/>
          <p:nvPr>
            <p:ph type="body" sz="quarter" idx="1"/>
          </p:nvPr>
        </p:nvSpPr>
        <p:spPr>
          <a:xfrm>
            <a:off x="-26442" y="13111066"/>
            <a:ext cx="21252901" cy="60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2" name="Google Shape;119;p16" descr="Google Shape;119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298" y="-609600"/>
            <a:ext cx="22754799" cy="1083564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/>
          <p:nvPr>
            <p:ph type="title"/>
          </p:nvPr>
        </p:nvSpPr>
        <p:spPr>
          <a:xfrm>
            <a:off x="-263181" y="11698667"/>
            <a:ext cx="24663902" cy="1285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r">
              <a:lnSpc>
                <a:spcPct val="100000"/>
              </a:lnSpc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1_1_1_2_1_2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22;p17" descr="Google Shape;122;p17"/>
          <p:cNvPicPr>
            <a:picLocks noChangeAspect="1"/>
          </p:cNvPicPr>
          <p:nvPr/>
        </p:nvPicPr>
        <p:blipFill>
          <a:blip r:embed="rId2">
            <a:extLst/>
          </a:blip>
          <a:srcRect l="0" t="59" r="0" b="58"/>
          <a:stretch>
            <a:fillRect/>
          </a:stretch>
        </p:blipFill>
        <p:spPr>
          <a:xfrm>
            <a:off x="737679" y="733016"/>
            <a:ext cx="22914989" cy="1224679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Google Shape;123;p17"/>
          <p:cNvSpPr/>
          <p:nvPr/>
        </p:nvSpPr>
        <p:spPr>
          <a:xfrm>
            <a:off x="736559" y="10152267"/>
            <a:ext cx="22917302" cy="283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182" name="Google Shape;124;p17" descr="Google Shape;124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9844" y="10600400"/>
            <a:ext cx="1462661" cy="193521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Text"/>
          <p:cNvSpPr txBox="1"/>
          <p:nvPr>
            <p:ph type="title"/>
          </p:nvPr>
        </p:nvSpPr>
        <p:spPr>
          <a:xfrm>
            <a:off x="-263181" y="11292267"/>
            <a:ext cx="23914501" cy="16920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r">
              <a:lnSpc>
                <a:spcPct val="100000"/>
              </a:lnSpc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Google Shape;126;p17"/>
          <p:cNvSpPr/>
          <p:nvPr/>
        </p:nvSpPr>
        <p:spPr>
          <a:xfrm>
            <a:off x="-13246" y="0"/>
            <a:ext cx="24414302" cy="732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solidFill>
                  <a:srgbClr val="000000"/>
                </a:solidFill>
              </a:defRPr>
            </a:pPr>
          </a:p>
        </p:txBody>
      </p:sp>
      <p:pic>
        <p:nvPicPr>
          <p:cNvPr id="185" name="Google Shape;127;p17" descr="Google Shape;127;p17"/>
          <p:cNvPicPr>
            <a:picLocks noChangeAspect="1"/>
          </p:cNvPicPr>
          <p:nvPr/>
        </p:nvPicPr>
        <p:blipFill>
          <a:blip r:embed="rId4">
            <a:extLst/>
          </a:blip>
          <a:srcRect l="0" t="29" r="0" b="38"/>
          <a:stretch>
            <a:fillRect/>
          </a:stretch>
        </p:blipFill>
        <p:spPr>
          <a:xfrm>
            <a:off x="2403058" y="3022300"/>
            <a:ext cx="4631756" cy="509493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7" name="Google Shape;129;p17"/>
          <p:cNvSpPr txBox="1"/>
          <p:nvPr/>
        </p:nvSpPr>
        <p:spPr>
          <a:xfrm>
            <a:off x="737692" y="10515266"/>
            <a:ext cx="20417102" cy="10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r">
              <a:defRPr b="1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Suggested Time:</a:t>
            </a:r>
          </a:p>
        </p:txBody>
      </p:sp>
      <p:sp>
        <p:nvSpPr>
          <p:cNvPr id="188" name="Body Level One…"/>
          <p:cNvSpPr txBox="1"/>
          <p:nvPr>
            <p:ph type="body" sz="quarter" idx="1"/>
          </p:nvPr>
        </p:nvSpPr>
        <p:spPr>
          <a:xfrm>
            <a:off x="-26442" y="13111066"/>
            <a:ext cx="21252901" cy="60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5_1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33;p18" descr="Google Shape;133;p18"/>
          <p:cNvPicPr>
            <a:picLocks noChangeAspect="1"/>
          </p:cNvPicPr>
          <p:nvPr/>
        </p:nvPicPr>
        <p:blipFill>
          <a:blip r:embed="rId2">
            <a:extLst/>
          </a:blip>
          <a:srcRect l="0" t="29" r="0" b="38"/>
          <a:stretch>
            <a:fillRect/>
          </a:stretch>
        </p:blipFill>
        <p:spPr>
          <a:xfrm>
            <a:off x="22068936" y="11079466"/>
            <a:ext cx="1584551" cy="17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7" name="Google Shape;135;p18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8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9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Google Shape;138;p18"/>
          <p:cNvSpPr txBox="1"/>
          <p:nvPr>
            <p:ph type="body" idx="21"/>
          </p:nvPr>
        </p:nvSpPr>
        <p:spPr>
          <a:xfrm>
            <a:off x="6817" y="3424666"/>
            <a:ext cx="24377700" cy="8531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4446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●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</a:p>
        </p:txBody>
      </p:sp>
      <p:sp>
        <p:nvSpPr>
          <p:cNvPr id="201" name="Google Shape;139;p18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1_1_1_2_1_2_1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143;p19" descr="Google Shape;143;p19"/>
          <p:cNvPicPr>
            <a:picLocks noChangeAspect="1"/>
          </p:cNvPicPr>
          <p:nvPr/>
        </p:nvPicPr>
        <p:blipFill>
          <a:blip r:embed="rId2">
            <a:extLst/>
          </a:blip>
          <a:srcRect l="0" t="59" r="0" b="58"/>
          <a:stretch>
            <a:fillRect/>
          </a:stretch>
        </p:blipFill>
        <p:spPr>
          <a:xfrm>
            <a:off x="737679" y="733016"/>
            <a:ext cx="22914989" cy="1224679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oogle Shape;144;p19"/>
          <p:cNvSpPr/>
          <p:nvPr/>
        </p:nvSpPr>
        <p:spPr>
          <a:xfrm>
            <a:off x="736559" y="10152267"/>
            <a:ext cx="22917302" cy="283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10" name="Google Shape;145;p19" descr="Google Shape;145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9844" y="10600400"/>
            <a:ext cx="1462661" cy="193521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2" name="Title Text"/>
          <p:cNvSpPr txBox="1"/>
          <p:nvPr>
            <p:ph type="title"/>
          </p:nvPr>
        </p:nvSpPr>
        <p:spPr>
          <a:xfrm>
            <a:off x="736559" y="2781000"/>
            <a:ext cx="22914902" cy="7371300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Google Shape;149;p19"/>
          <p:cNvSpPr txBox="1"/>
          <p:nvPr/>
        </p:nvSpPr>
        <p:spPr>
          <a:xfrm>
            <a:off x="737692" y="10515266"/>
            <a:ext cx="20417102" cy="10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r">
              <a:defRPr b="1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Suggested Time:</a:t>
            </a:r>
          </a:p>
        </p:txBody>
      </p:sp>
      <p:sp>
        <p:nvSpPr>
          <p:cNvPr id="214" name="Body Level One…"/>
          <p:cNvSpPr txBox="1"/>
          <p:nvPr>
            <p:ph type="body" sz="quarter" idx="1"/>
          </p:nvPr>
        </p:nvSpPr>
        <p:spPr>
          <a:xfrm>
            <a:off x="-26442" y="13111066"/>
            <a:ext cx="21252901" cy="60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5" name="Google Shape;151;p19" descr="Google Shape;151;p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559" y="-1586733"/>
            <a:ext cx="7865560" cy="13712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5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Text"/>
          <p:cNvSpPr txBox="1"/>
          <p:nvPr>
            <p:ph type="title"/>
          </p:nvPr>
        </p:nvSpPr>
        <p:spPr>
          <a:xfrm>
            <a:off x="-26442" y="12377732"/>
            <a:ext cx="24443102" cy="706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r">
              <a:lnSpc>
                <a:spcPct val="100000"/>
              </a:lnSpc>
              <a:defRPr b="0" sz="2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Google Shape;155;p20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5" name="Body Level One…"/>
          <p:cNvSpPr txBox="1"/>
          <p:nvPr>
            <p:ph type="body" idx="1"/>
          </p:nvPr>
        </p:nvSpPr>
        <p:spPr>
          <a:xfrm>
            <a:off x="6817" y="3424666"/>
            <a:ext cx="24377700" cy="8531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4446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●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018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○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590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■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162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●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734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○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Google Shape;159;p20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27" name="Google Shape;161;p20" descr="Google Shape;161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2514" y="10300933"/>
            <a:ext cx="1750940" cy="3052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1_1_1_2_1_2_1_1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163;p21" descr="Google Shape;163;p21"/>
          <p:cNvPicPr>
            <a:picLocks noChangeAspect="1"/>
          </p:cNvPicPr>
          <p:nvPr/>
        </p:nvPicPr>
        <p:blipFill>
          <a:blip r:embed="rId2">
            <a:extLst/>
          </a:blip>
          <a:srcRect l="0" t="59" r="0" b="58"/>
          <a:stretch>
            <a:fillRect/>
          </a:stretch>
        </p:blipFill>
        <p:spPr>
          <a:xfrm>
            <a:off x="737679" y="733016"/>
            <a:ext cx="22914989" cy="12246792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Google Shape;164;p21"/>
          <p:cNvSpPr/>
          <p:nvPr/>
        </p:nvSpPr>
        <p:spPr>
          <a:xfrm>
            <a:off x="-13246" y="0"/>
            <a:ext cx="24414302" cy="732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600">
                <a:solidFill>
                  <a:srgbClr val="000000"/>
                </a:solidFill>
              </a:defRPr>
            </a:pPr>
          </a:p>
        </p:txBody>
      </p:sp>
      <p:pic>
        <p:nvPicPr>
          <p:cNvPr id="236" name="Google Shape;165;p21" descr="Google Shape;165;p21"/>
          <p:cNvPicPr>
            <a:picLocks noChangeAspect="1"/>
          </p:cNvPicPr>
          <p:nvPr/>
        </p:nvPicPr>
        <p:blipFill>
          <a:blip r:embed="rId3">
            <a:extLst/>
          </a:blip>
          <a:srcRect l="209" t="0" r="208" b="0"/>
          <a:stretch>
            <a:fillRect/>
          </a:stretch>
        </p:blipFill>
        <p:spPr>
          <a:xfrm>
            <a:off x="2294737" y="2927000"/>
            <a:ext cx="4631757" cy="528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Google Shape;166;p21"/>
          <p:cNvSpPr/>
          <p:nvPr/>
        </p:nvSpPr>
        <p:spPr>
          <a:xfrm>
            <a:off x="736559" y="10152267"/>
            <a:ext cx="22917302" cy="283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38" name="Google Shape;167;p21" descr="Google Shape;167;p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99844" y="10600400"/>
            <a:ext cx="1462661" cy="193521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0" name="Title Text"/>
          <p:cNvSpPr txBox="1"/>
          <p:nvPr>
            <p:ph type="title"/>
          </p:nvPr>
        </p:nvSpPr>
        <p:spPr>
          <a:xfrm>
            <a:off x="-263181" y="11292267"/>
            <a:ext cx="23914501" cy="16920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r">
              <a:lnSpc>
                <a:spcPct val="100000"/>
              </a:lnSpc>
              <a:defRPr b="0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1" name="Google Shape;170;p21"/>
          <p:cNvSpPr txBox="1"/>
          <p:nvPr/>
        </p:nvSpPr>
        <p:spPr>
          <a:xfrm>
            <a:off x="737692" y="10515266"/>
            <a:ext cx="20417102" cy="10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r">
              <a:defRPr b="1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Due Date:</a:t>
            </a:r>
          </a:p>
        </p:txBody>
      </p:sp>
      <p:sp>
        <p:nvSpPr>
          <p:cNvPr id="242" name="Body Level One…"/>
          <p:cNvSpPr txBox="1"/>
          <p:nvPr>
            <p:ph type="body" sz="quarter" idx="1"/>
          </p:nvPr>
        </p:nvSpPr>
        <p:spPr>
          <a:xfrm>
            <a:off x="-26442" y="13111066"/>
            <a:ext cx="21252901" cy="60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5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Body Level One…"/>
          <p:cNvSpPr txBox="1"/>
          <p:nvPr>
            <p:ph type="body" idx="1"/>
          </p:nvPr>
        </p:nvSpPr>
        <p:spPr>
          <a:xfrm>
            <a:off x="6817" y="3424666"/>
            <a:ext cx="24377700" cy="85311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4446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●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018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○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590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■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162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●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73471" indent="-45102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3600"/>
              <a:buFont typeface="Helvetica"/>
              <a:buChar char="○"/>
              <a:defRPr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1" name="Google Shape;176;p22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52" name="Google Shape;177;p22" descr="Google Shape;177;p22"/>
          <p:cNvPicPr>
            <a:picLocks noChangeAspect="1"/>
          </p:cNvPicPr>
          <p:nvPr/>
        </p:nvPicPr>
        <p:blipFill>
          <a:blip r:embed="rId2">
            <a:extLst/>
          </a:blip>
          <a:srcRect l="504" t="0" r="504" b="0"/>
          <a:stretch>
            <a:fillRect/>
          </a:stretch>
        </p:blipFill>
        <p:spPr>
          <a:xfrm>
            <a:off x="22019466" y="11202333"/>
            <a:ext cx="1462662" cy="1663774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4" name="Google Shape;180;p22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84;p23"/>
          <p:cNvSpPr/>
          <p:nvPr/>
        </p:nvSpPr>
        <p:spPr>
          <a:xfrm>
            <a:off x="3612210" y="3676867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2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3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4" name="Google Shape;187;p23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5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6" name="Google Shape;189;p23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271" name="Google Shape;191;p23"/>
          <p:cNvGrpSpPr/>
          <p:nvPr/>
        </p:nvGrpSpPr>
        <p:grpSpPr>
          <a:xfrm>
            <a:off x="1225244" y="3651939"/>
            <a:ext cx="2071187" cy="1706701"/>
            <a:chOff x="0" y="0"/>
            <a:chExt cx="2071186" cy="1706700"/>
          </a:xfrm>
        </p:grpSpPr>
        <p:grpSp>
          <p:nvGrpSpPr>
            <p:cNvPr id="269" name="Google Shape;192;p23"/>
            <p:cNvGrpSpPr/>
            <p:nvPr/>
          </p:nvGrpSpPr>
          <p:grpSpPr>
            <a:xfrm>
              <a:off x="0" y="-1"/>
              <a:ext cx="1853938" cy="1706702"/>
              <a:chOff x="0" y="0"/>
              <a:chExt cx="1853937" cy="1706700"/>
            </a:xfrm>
          </p:grpSpPr>
          <p:sp>
            <p:nvSpPr>
              <p:cNvPr id="267" name="Rounded Rectangle"/>
              <p:cNvSpPr/>
              <p:nvPr/>
            </p:nvSpPr>
            <p:spPr>
              <a:xfrm>
                <a:off x="0" y="24939"/>
                <a:ext cx="1853938" cy="1656822"/>
              </a:xfrm>
              <a:prstGeom prst="roundRect">
                <a:avLst>
                  <a:gd name="adj" fmla="val 16667"/>
                </a:avLst>
              </a:prstGeom>
              <a:solidFill>
                <a:srgbClr val="F7EF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000000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268" name="01"/>
              <p:cNvSpPr txBox="1"/>
              <p:nvPr/>
            </p:nvSpPr>
            <p:spPr>
              <a:xfrm>
                <a:off x="80878" y="-1"/>
                <a:ext cx="1692181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000000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sp>
          <p:nvSpPr>
            <p:cNvPr id="270" name="Google Shape;193;p23"/>
            <p:cNvSpPr/>
            <p:nvPr/>
          </p:nvSpPr>
          <p:spPr>
            <a:xfrm rot="5400000">
              <a:off x="1365977" y="635178"/>
              <a:ext cx="907545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7EF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76" name="Google Shape;194;p23"/>
          <p:cNvGrpSpPr/>
          <p:nvPr/>
        </p:nvGrpSpPr>
        <p:grpSpPr>
          <a:xfrm>
            <a:off x="1225244" y="5918373"/>
            <a:ext cx="2071187" cy="1706701"/>
            <a:chOff x="0" y="0"/>
            <a:chExt cx="2071186" cy="1706700"/>
          </a:xfrm>
        </p:grpSpPr>
        <p:grpSp>
          <p:nvGrpSpPr>
            <p:cNvPr id="274" name="Google Shape;195;p23"/>
            <p:cNvGrpSpPr/>
            <p:nvPr/>
          </p:nvGrpSpPr>
          <p:grpSpPr>
            <a:xfrm>
              <a:off x="0" y="-1"/>
              <a:ext cx="1853938" cy="1706702"/>
              <a:chOff x="0" y="0"/>
              <a:chExt cx="1853937" cy="1706700"/>
            </a:xfrm>
          </p:grpSpPr>
          <p:sp>
            <p:nvSpPr>
              <p:cNvPr id="272" name="Rounded Rectangle"/>
              <p:cNvSpPr/>
              <p:nvPr/>
            </p:nvSpPr>
            <p:spPr>
              <a:xfrm>
                <a:off x="0" y="24939"/>
                <a:ext cx="1853938" cy="1656822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000000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273" name="02"/>
              <p:cNvSpPr txBox="1"/>
              <p:nvPr/>
            </p:nvSpPr>
            <p:spPr>
              <a:xfrm>
                <a:off x="80878" y="-1"/>
                <a:ext cx="1692181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000000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sp>
          <p:nvSpPr>
            <p:cNvPr id="275" name="Google Shape;196;p23"/>
            <p:cNvSpPr/>
            <p:nvPr/>
          </p:nvSpPr>
          <p:spPr>
            <a:xfrm rot="5400000">
              <a:off x="1365977" y="635178"/>
              <a:ext cx="907545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FCA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81" name="Google Shape;197;p23"/>
          <p:cNvGrpSpPr/>
          <p:nvPr/>
        </p:nvGrpSpPr>
        <p:grpSpPr>
          <a:xfrm>
            <a:off x="1225244" y="8172039"/>
            <a:ext cx="2071187" cy="1706701"/>
            <a:chOff x="0" y="0"/>
            <a:chExt cx="2071186" cy="1706700"/>
          </a:xfrm>
        </p:grpSpPr>
        <p:grpSp>
          <p:nvGrpSpPr>
            <p:cNvPr id="279" name="Google Shape;198;p23"/>
            <p:cNvGrpSpPr/>
            <p:nvPr/>
          </p:nvGrpSpPr>
          <p:grpSpPr>
            <a:xfrm>
              <a:off x="0" y="-1"/>
              <a:ext cx="1853938" cy="1706702"/>
              <a:chOff x="0" y="0"/>
              <a:chExt cx="1853937" cy="1706700"/>
            </a:xfrm>
          </p:grpSpPr>
          <p:sp>
            <p:nvSpPr>
              <p:cNvPr id="277" name="Rounded Rectangle"/>
              <p:cNvSpPr/>
              <p:nvPr/>
            </p:nvSpPr>
            <p:spPr>
              <a:xfrm>
                <a:off x="0" y="24939"/>
                <a:ext cx="1853938" cy="1656822"/>
              </a:xfrm>
              <a:prstGeom prst="roundRect">
                <a:avLst>
                  <a:gd name="adj" fmla="val 16667"/>
                </a:avLst>
              </a:prstGeom>
              <a:solidFill>
                <a:srgbClr val="4FA7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278" name="03"/>
              <p:cNvSpPr txBox="1"/>
              <p:nvPr/>
            </p:nvSpPr>
            <p:spPr>
              <a:xfrm>
                <a:off x="80878" y="-1"/>
                <a:ext cx="1692181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  <p:sp>
          <p:nvSpPr>
            <p:cNvPr id="280" name="Google Shape;199;p23"/>
            <p:cNvSpPr/>
            <p:nvPr/>
          </p:nvSpPr>
          <p:spPr>
            <a:xfrm rot="5400000">
              <a:off x="1365977" y="635178"/>
              <a:ext cx="907545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FA78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86" name="Google Shape;200;p23"/>
          <p:cNvGrpSpPr/>
          <p:nvPr/>
        </p:nvGrpSpPr>
        <p:grpSpPr>
          <a:xfrm>
            <a:off x="1225244" y="10438439"/>
            <a:ext cx="2071187" cy="1706701"/>
            <a:chOff x="0" y="0"/>
            <a:chExt cx="2071186" cy="1706700"/>
          </a:xfrm>
        </p:grpSpPr>
        <p:grpSp>
          <p:nvGrpSpPr>
            <p:cNvPr id="284" name="Google Shape;201;p23"/>
            <p:cNvGrpSpPr/>
            <p:nvPr/>
          </p:nvGrpSpPr>
          <p:grpSpPr>
            <a:xfrm>
              <a:off x="0" y="-1"/>
              <a:ext cx="1853938" cy="1706702"/>
              <a:chOff x="0" y="0"/>
              <a:chExt cx="1853937" cy="1706700"/>
            </a:xfrm>
          </p:grpSpPr>
          <p:sp>
            <p:nvSpPr>
              <p:cNvPr id="282" name="Rounded Rectangle"/>
              <p:cNvSpPr/>
              <p:nvPr/>
            </p:nvSpPr>
            <p:spPr>
              <a:xfrm>
                <a:off x="0" y="24939"/>
                <a:ext cx="1853938" cy="1656822"/>
              </a:xfrm>
              <a:prstGeom prst="roundRect">
                <a:avLst>
                  <a:gd name="adj" fmla="val 16667"/>
                </a:avLst>
              </a:prstGeom>
              <a:solidFill>
                <a:srgbClr val="1D7E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283" name="04"/>
              <p:cNvSpPr txBox="1"/>
              <p:nvPr/>
            </p:nvSpPr>
            <p:spPr>
              <a:xfrm>
                <a:off x="80878" y="-1"/>
                <a:ext cx="1692181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04</a:t>
                </a:r>
              </a:p>
            </p:txBody>
          </p:sp>
        </p:grpSp>
        <p:sp>
          <p:nvSpPr>
            <p:cNvPr id="285" name="Google Shape;202;p23"/>
            <p:cNvSpPr/>
            <p:nvPr/>
          </p:nvSpPr>
          <p:spPr>
            <a:xfrm rot="5400000">
              <a:off x="1365977" y="635178"/>
              <a:ext cx="907545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7E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87" name="Google Shape;204;p23"/>
          <p:cNvSpPr/>
          <p:nvPr/>
        </p:nvSpPr>
        <p:spPr>
          <a:xfrm>
            <a:off x="3612210" y="5949696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8" name="Google Shape;205;p23"/>
          <p:cNvSpPr/>
          <p:nvPr/>
        </p:nvSpPr>
        <p:spPr>
          <a:xfrm>
            <a:off x="3612210" y="8196933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9" name="Google Shape;206;p23"/>
          <p:cNvSpPr/>
          <p:nvPr/>
        </p:nvSpPr>
        <p:spPr>
          <a:xfrm>
            <a:off x="3612210" y="10450600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11;p24"/>
          <p:cNvSpPr/>
          <p:nvPr/>
        </p:nvSpPr>
        <p:spPr>
          <a:xfrm>
            <a:off x="3638620" y="3467299"/>
            <a:ext cx="20040300" cy="1656902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97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8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" name="Google Shape;214;p24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0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1" name="Google Shape;216;p24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306" name="Google Shape;218;p24"/>
          <p:cNvGrpSpPr/>
          <p:nvPr/>
        </p:nvGrpSpPr>
        <p:grpSpPr>
          <a:xfrm>
            <a:off x="1225245" y="3442373"/>
            <a:ext cx="2071187" cy="1706701"/>
            <a:chOff x="0" y="0"/>
            <a:chExt cx="2071186" cy="1706700"/>
          </a:xfrm>
        </p:grpSpPr>
        <p:grpSp>
          <p:nvGrpSpPr>
            <p:cNvPr id="304" name="Google Shape;219;p24"/>
            <p:cNvGrpSpPr/>
            <p:nvPr/>
          </p:nvGrpSpPr>
          <p:grpSpPr>
            <a:xfrm>
              <a:off x="0" y="-1"/>
              <a:ext cx="1853938" cy="1706702"/>
              <a:chOff x="0" y="0"/>
              <a:chExt cx="1853937" cy="1706700"/>
            </a:xfrm>
          </p:grpSpPr>
          <p:sp>
            <p:nvSpPr>
              <p:cNvPr id="302" name="Rounded Rectangle"/>
              <p:cNvSpPr/>
              <p:nvPr/>
            </p:nvSpPr>
            <p:spPr>
              <a:xfrm>
                <a:off x="0" y="24939"/>
                <a:ext cx="1853938" cy="1656822"/>
              </a:xfrm>
              <a:prstGeom prst="roundRect">
                <a:avLst>
                  <a:gd name="adj" fmla="val 16667"/>
                </a:avLst>
              </a:prstGeom>
              <a:solidFill>
                <a:srgbClr val="F7EF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000000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03" name="01"/>
              <p:cNvSpPr txBox="1"/>
              <p:nvPr/>
            </p:nvSpPr>
            <p:spPr>
              <a:xfrm>
                <a:off x="80878" y="-1"/>
                <a:ext cx="1692181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000000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sp>
          <p:nvSpPr>
            <p:cNvPr id="305" name="Google Shape;220;p24"/>
            <p:cNvSpPr/>
            <p:nvPr/>
          </p:nvSpPr>
          <p:spPr>
            <a:xfrm rot="5400000">
              <a:off x="1365977" y="635178"/>
              <a:ext cx="907545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7EF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11" name="Google Shape;221;p24"/>
          <p:cNvGrpSpPr/>
          <p:nvPr/>
        </p:nvGrpSpPr>
        <p:grpSpPr>
          <a:xfrm>
            <a:off x="1225244" y="5308773"/>
            <a:ext cx="2071187" cy="1706701"/>
            <a:chOff x="0" y="0"/>
            <a:chExt cx="2071186" cy="1706700"/>
          </a:xfrm>
        </p:grpSpPr>
        <p:grpSp>
          <p:nvGrpSpPr>
            <p:cNvPr id="309" name="Google Shape;222;p24"/>
            <p:cNvGrpSpPr/>
            <p:nvPr/>
          </p:nvGrpSpPr>
          <p:grpSpPr>
            <a:xfrm>
              <a:off x="0" y="-1"/>
              <a:ext cx="1853938" cy="1706702"/>
              <a:chOff x="0" y="0"/>
              <a:chExt cx="1853937" cy="1706700"/>
            </a:xfrm>
          </p:grpSpPr>
          <p:sp>
            <p:nvSpPr>
              <p:cNvPr id="307" name="Rounded Rectangle"/>
              <p:cNvSpPr/>
              <p:nvPr/>
            </p:nvSpPr>
            <p:spPr>
              <a:xfrm>
                <a:off x="0" y="24939"/>
                <a:ext cx="1853938" cy="1656822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000000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08" name="02"/>
              <p:cNvSpPr txBox="1"/>
              <p:nvPr/>
            </p:nvSpPr>
            <p:spPr>
              <a:xfrm>
                <a:off x="80878" y="-1"/>
                <a:ext cx="1692181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000000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sp>
          <p:nvSpPr>
            <p:cNvPr id="310" name="Google Shape;223;p24"/>
            <p:cNvSpPr/>
            <p:nvPr/>
          </p:nvSpPr>
          <p:spPr>
            <a:xfrm rot="5400000">
              <a:off x="1365977" y="635178"/>
              <a:ext cx="907545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FCA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16" name="Google Shape;224;p24"/>
          <p:cNvGrpSpPr/>
          <p:nvPr/>
        </p:nvGrpSpPr>
        <p:grpSpPr>
          <a:xfrm>
            <a:off x="1225244" y="7156039"/>
            <a:ext cx="2071187" cy="1706701"/>
            <a:chOff x="0" y="0"/>
            <a:chExt cx="2071186" cy="1706700"/>
          </a:xfrm>
        </p:grpSpPr>
        <p:grpSp>
          <p:nvGrpSpPr>
            <p:cNvPr id="314" name="Google Shape;225;p24"/>
            <p:cNvGrpSpPr/>
            <p:nvPr/>
          </p:nvGrpSpPr>
          <p:grpSpPr>
            <a:xfrm>
              <a:off x="0" y="-1"/>
              <a:ext cx="1853938" cy="1706702"/>
              <a:chOff x="0" y="0"/>
              <a:chExt cx="1853937" cy="1706700"/>
            </a:xfrm>
          </p:grpSpPr>
          <p:sp>
            <p:nvSpPr>
              <p:cNvPr id="312" name="Rounded Rectangle"/>
              <p:cNvSpPr/>
              <p:nvPr/>
            </p:nvSpPr>
            <p:spPr>
              <a:xfrm>
                <a:off x="0" y="24939"/>
                <a:ext cx="1853938" cy="1656822"/>
              </a:xfrm>
              <a:prstGeom prst="roundRect">
                <a:avLst>
                  <a:gd name="adj" fmla="val 16667"/>
                </a:avLst>
              </a:prstGeom>
              <a:solidFill>
                <a:srgbClr val="4FA7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13" name="03"/>
              <p:cNvSpPr txBox="1"/>
              <p:nvPr/>
            </p:nvSpPr>
            <p:spPr>
              <a:xfrm>
                <a:off x="80878" y="-1"/>
                <a:ext cx="1692181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  <p:sp>
          <p:nvSpPr>
            <p:cNvPr id="315" name="Google Shape;226;p24"/>
            <p:cNvSpPr/>
            <p:nvPr/>
          </p:nvSpPr>
          <p:spPr>
            <a:xfrm rot="5400000">
              <a:off x="1365977" y="635178"/>
              <a:ext cx="907545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FA78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21" name="Google Shape;227;p24"/>
          <p:cNvGrpSpPr/>
          <p:nvPr/>
        </p:nvGrpSpPr>
        <p:grpSpPr>
          <a:xfrm>
            <a:off x="1225244" y="9016039"/>
            <a:ext cx="2071187" cy="1706701"/>
            <a:chOff x="0" y="0"/>
            <a:chExt cx="2071186" cy="1706700"/>
          </a:xfrm>
        </p:grpSpPr>
        <p:grpSp>
          <p:nvGrpSpPr>
            <p:cNvPr id="319" name="Google Shape;228;p24"/>
            <p:cNvGrpSpPr/>
            <p:nvPr/>
          </p:nvGrpSpPr>
          <p:grpSpPr>
            <a:xfrm>
              <a:off x="0" y="-1"/>
              <a:ext cx="1853938" cy="1706702"/>
              <a:chOff x="0" y="0"/>
              <a:chExt cx="1853937" cy="1706700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24939"/>
                <a:ext cx="1853938" cy="1656822"/>
              </a:xfrm>
              <a:prstGeom prst="roundRect">
                <a:avLst>
                  <a:gd name="adj" fmla="val 16667"/>
                </a:avLst>
              </a:prstGeom>
              <a:solidFill>
                <a:srgbClr val="1D7E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18" name="04"/>
              <p:cNvSpPr txBox="1"/>
              <p:nvPr/>
            </p:nvSpPr>
            <p:spPr>
              <a:xfrm>
                <a:off x="80878" y="-1"/>
                <a:ext cx="1692181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04</a:t>
                </a:r>
              </a:p>
            </p:txBody>
          </p:sp>
        </p:grpSp>
        <p:sp>
          <p:nvSpPr>
            <p:cNvPr id="320" name="Google Shape;229;p24"/>
            <p:cNvSpPr/>
            <p:nvPr/>
          </p:nvSpPr>
          <p:spPr>
            <a:xfrm rot="5400000">
              <a:off x="1365977" y="635178"/>
              <a:ext cx="907545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7E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22" name="Google Shape;231;p24"/>
          <p:cNvSpPr/>
          <p:nvPr/>
        </p:nvSpPr>
        <p:spPr>
          <a:xfrm>
            <a:off x="3612210" y="5340096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3" name="Google Shape;232;p24"/>
          <p:cNvSpPr/>
          <p:nvPr/>
        </p:nvSpPr>
        <p:spPr>
          <a:xfrm>
            <a:off x="3612210" y="7180933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4" name="Google Shape;233;p24"/>
          <p:cNvSpPr/>
          <p:nvPr/>
        </p:nvSpPr>
        <p:spPr>
          <a:xfrm>
            <a:off x="3612210" y="9028200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29" name="Google Shape;237;p24"/>
          <p:cNvGrpSpPr/>
          <p:nvPr/>
        </p:nvGrpSpPr>
        <p:grpSpPr>
          <a:xfrm>
            <a:off x="1258036" y="10863306"/>
            <a:ext cx="2071187" cy="1706701"/>
            <a:chOff x="0" y="0"/>
            <a:chExt cx="2071186" cy="1706700"/>
          </a:xfrm>
        </p:grpSpPr>
        <p:grpSp>
          <p:nvGrpSpPr>
            <p:cNvPr id="327" name="Google Shape;238;p24"/>
            <p:cNvGrpSpPr/>
            <p:nvPr/>
          </p:nvGrpSpPr>
          <p:grpSpPr>
            <a:xfrm>
              <a:off x="0" y="-1"/>
              <a:ext cx="1853938" cy="1706702"/>
              <a:chOff x="0" y="0"/>
              <a:chExt cx="1853937" cy="1706700"/>
            </a:xfrm>
          </p:grpSpPr>
          <p:sp>
            <p:nvSpPr>
              <p:cNvPr id="325" name="Rounded Rectangle"/>
              <p:cNvSpPr/>
              <p:nvPr/>
            </p:nvSpPr>
            <p:spPr>
              <a:xfrm>
                <a:off x="0" y="24939"/>
                <a:ext cx="1853938" cy="1656822"/>
              </a:xfrm>
              <a:prstGeom prst="roundRect">
                <a:avLst>
                  <a:gd name="adj" fmla="val 16667"/>
                </a:avLst>
              </a:prstGeom>
              <a:solidFill>
                <a:srgbClr val="134F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26" name="05"/>
              <p:cNvSpPr txBox="1"/>
              <p:nvPr/>
            </p:nvSpPr>
            <p:spPr>
              <a:xfrm>
                <a:off x="80878" y="-1"/>
                <a:ext cx="1692181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05</a:t>
                </a:r>
              </a:p>
            </p:txBody>
          </p:sp>
        </p:grpSp>
        <p:sp>
          <p:nvSpPr>
            <p:cNvPr id="328" name="Google Shape;239;p24"/>
            <p:cNvSpPr/>
            <p:nvPr/>
          </p:nvSpPr>
          <p:spPr>
            <a:xfrm rot="5400000">
              <a:off x="1365977" y="635178"/>
              <a:ext cx="907545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34F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30" name="Google Shape;240;p24"/>
          <p:cNvSpPr/>
          <p:nvPr/>
        </p:nvSpPr>
        <p:spPr>
          <a:xfrm>
            <a:off x="3645001" y="10875467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243;p25"/>
          <p:cNvSpPr/>
          <p:nvPr/>
        </p:nvSpPr>
        <p:spPr>
          <a:xfrm>
            <a:off x="3612210" y="3300867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8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9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0" name="Google Shape;246;p25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41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2" name="Google Shape;248;p25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347" name="Google Shape;250;p25"/>
          <p:cNvGrpSpPr/>
          <p:nvPr/>
        </p:nvGrpSpPr>
        <p:grpSpPr>
          <a:xfrm>
            <a:off x="1225245" y="3095973"/>
            <a:ext cx="2071216" cy="1706701"/>
            <a:chOff x="0" y="0"/>
            <a:chExt cx="2071215" cy="1706700"/>
          </a:xfrm>
        </p:grpSpPr>
        <p:grpSp>
          <p:nvGrpSpPr>
            <p:cNvPr id="345" name="Google Shape;251;p25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343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44" name="01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sp>
          <p:nvSpPr>
            <p:cNvPr id="346" name="Google Shape;252;p25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48" name="Google Shape;254;p25"/>
          <p:cNvSpPr/>
          <p:nvPr/>
        </p:nvSpPr>
        <p:spPr>
          <a:xfrm>
            <a:off x="3612210" y="4877067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53" name="Google Shape;255;p25"/>
          <p:cNvGrpSpPr/>
          <p:nvPr/>
        </p:nvGrpSpPr>
        <p:grpSpPr>
          <a:xfrm>
            <a:off x="1225245" y="4672172"/>
            <a:ext cx="2071216" cy="1706702"/>
            <a:chOff x="0" y="0"/>
            <a:chExt cx="2071215" cy="1706700"/>
          </a:xfrm>
        </p:grpSpPr>
        <p:grpSp>
          <p:nvGrpSpPr>
            <p:cNvPr id="351" name="Google Shape;256;p25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349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50" name="02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sp>
          <p:nvSpPr>
            <p:cNvPr id="352" name="Google Shape;257;p25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54" name="Google Shape;258;p25"/>
          <p:cNvSpPr/>
          <p:nvPr/>
        </p:nvSpPr>
        <p:spPr>
          <a:xfrm>
            <a:off x="3612210" y="6453266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59" name="Google Shape;259;p25"/>
          <p:cNvGrpSpPr/>
          <p:nvPr/>
        </p:nvGrpSpPr>
        <p:grpSpPr>
          <a:xfrm>
            <a:off x="1225245" y="6248372"/>
            <a:ext cx="2071216" cy="1706701"/>
            <a:chOff x="0" y="0"/>
            <a:chExt cx="2071215" cy="1706700"/>
          </a:xfrm>
        </p:grpSpPr>
        <p:grpSp>
          <p:nvGrpSpPr>
            <p:cNvPr id="357" name="Google Shape;260;p25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355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56" name="03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  <p:sp>
          <p:nvSpPr>
            <p:cNvPr id="358" name="Google Shape;261;p25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60" name="Google Shape;262;p25"/>
          <p:cNvSpPr/>
          <p:nvPr/>
        </p:nvSpPr>
        <p:spPr>
          <a:xfrm>
            <a:off x="3612210" y="8029467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65" name="Google Shape;263;p25"/>
          <p:cNvGrpSpPr/>
          <p:nvPr/>
        </p:nvGrpSpPr>
        <p:grpSpPr>
          <a:xfrm>
            <a:off x="1225245" y="7824573"/>
            <a:ext cx="2071216" cy="1706701"/>
            <a:chOff x="0" y="0"/>
            <a:chExt cx="2071215" cy="1706700"/>
          </a:xfrm>
        </p:grpSpPr>
        <p:grpSp>
          <p:nvGrpSpPr>
            <p:cNvPr id="363" name="Google Shape;264;p25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361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62" name="04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04</a:t>
                </a:r>
              </a:p>
            </p:txBody>
          </p:sp>
        </p:grpSp>
        <p:sp>
          <p:nvSpPr>
            <p:cNvPr id="364" name="Google Shape;265;p25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66" name="Google Shape;266;p25"/>
          <p:cNvSpPr/>
          <p:nvPr/>
        </p:nvSpPr>
        <p:spPr>
          <a:xfrm>
            <a:off x="3612210" y="9605699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71" name="Google Shape;267;p25"/>
          <p:cNvGrpSpPr/>
          <p:nvPr/>
        </p:nvGrpSpPr>
        <p:grpSpPr>
          <a:xfrm>
            <a:off x="1225245" y="9400807"/>
            <a:ext cx="2071216" cy="1706701"/>
            <a:chOff x="0" y="0"/>
            <a:chExt cx="2071215" cy="1706700"/>
          </a:xfrm>
        </p:grpSpPr>
        <p:grpSp>
          <p:nvGrpSpPr>
            <p:cNvPr id="369" name="Google Shape;268;p25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367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68" name="05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05</a:t>
                </a:r>
              </a:p>
            </p:txBody>
          </p:sp>
        </p:grpSp>
        <p:sp>
          <p:nvSpPr>
            <p:cNvPr id="370" name="Google Shape;269;p25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72" name="Google Shape;270;p25"/>
          <p:cNvSpPr/>
          <p:nvPr/>
        </p:nvSpPr>
        <p:spPr>
          <a:xfrm>
            <a:off x="3612210" y="11182032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77" name="Google Shape;271;p25"/>
          <p:cNvGrpSpPr/>
          <p:nvPr/>
        </p:nvGrpSpPr>
        <p:grpSpPr>
          <a:xfrm>
            <a:off x="1225245" y="10977140"/>
            <a:ext cx="2071216" cy="1706701"/>
            <a:chOff x="0" y="0"/>
            <a:chExt cx="2071215" cy="1706700"/>
          </a:xfrm>
        </p:grpSpPr>
        <p:grpSp>
          <p:nvGrpSpPr>
            <p:cNvPr id="375" name="Google Shape;272;p25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373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74" name="06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06</a:t>
                </a:r>
              </a:p>
            </p:txBody>
          </p:sp>
        </p:grpSp>
        <p:sp>
          <p:nvSpPr>
            <p:cNvPr id="376" name="Google Shape;273;p25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280;p26"/>
          <p:cNvSpPr/>
          <p:nvPr/>
        </p:nvSpPr>
        <p:spPr>
          <a:xfrm>
            <a:off x="3612210" y="3300867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85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6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Google Shape;283;p26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8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9" name="Google Shape;285;p26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394" name="Google Shape;287;p26"/>
          <p:cNvGrpSpPr/>
          <p:nvPr/>
        </p:nvGrpSpPr>
        <p:grpSpPr>
          <a:xfrm>
            <a:off x="1225245" y="3095973"/>
            <a:ext cx="2071216" cy="1706701"/>
            <a:chOff x="0" y="0"/>
            <a:chExt cx="2071215" cy="1706700"/>
          </a:xfrm>
        </p:grpSpPr>
        <p:grpSp>
          <p:nvGrpSpPr>
            <p:cNvPr id="392" name="Google Shape;288;p26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390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AFC0D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91" name="01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sp>
          <p:nvSpPr>
            <p:cNvPr id="393" name="Google Shape;289;p26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FC0D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95" name="Google Shape;291;p26"/>
          <p:cNvSpPr/>
          <p:nvPr/>
        </p:nvSpPr>
        <p:spPr>
          <a:xfrm>
            <a:off x="3612210" y="4877067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00" name="Google Shape;292;p26"/>
          <p:cNvGrpSpPr/>
          <p:nvPr/>
        </p:nvGrpSpPr>
        <p:grpSpPr>
          <a:xfrm>
            <a:off x="1225245" y="4672172"/>
            <a:ext cx="2071216" cy="1706702"/>
            <a:chOff x="0" y="0"/>
            <a:chExt cx="2071215" cy="1706700"/>
          </a:xfrm>
        </p:grpSpPr>
        <p:grpSp>
          <p:nvGrpSpPr>
            <p:cNvPr id="398" name="Google Shape;293;p26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396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365C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397" name="02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sp>
          <p:nvSpPr>
            <p:cNvPr id="399" name="Google Shape;294;p26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365C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01" name="Google Shape;295;p26"/>
          <p:cNvSpPr/>
          <p:nvPr/>
        </p:nvSpPr>
        <p:spPr>
          <a:xfrm>
            <a:off x="3612210" y="6453266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06" name="Google Shape;296;p26"/>
          <p:cNvGrpSpPr/>
          <p:nvPr/>
        </p:nvGrpSpPr>
        <p:grpSpPr>
          <a:xfrm>
            <a:off x="1225245" y="6248372"/>
            <a:ext cx="2071216" cy="1706701"/>
            <a:chOff x="0" y="0"/>
            <a:chExt cx="2071215" cy="1706700"/>
          </a:xfrm>
        </p:grpSpPr>
        <p:grpSp>
          <p:nvGrpSpPr>
            <p:cNvPr id="404" name="Google Shape;297;p26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402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403" name="03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  <p:sp>
          <p:nvSpPr>
            <p:cNvPr id="405" name="Google Shape;298;p26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9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07" name="Google Shape;299;p26"/>
          <p:cNvSpPr/>
          <p:nvPr/>
        </p:nvSpPr>
        <p:spPr>
          <a:xfrm>
            <a:off x="3612210" y="8029467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12" name="Google Shape;300;p26"/>
          <p:cNvGrpSpPr/>
          <p:nvPr/>
        </p:nvGrpSpPr>
        <p:grpSpPr>
          <a:xfrm>
            <a:off x="1225245" y="7824573"/>
            <a:ext cx="2071216" cy="1706701"/>
            <a:chOff x="0" y="0"/>
            <a:chExt cx="2071215" cy="1706700"/>
          </a:xfrm>
        </p:grpSpPr>
        <p:grpSp>
          <p:nvGrpSpPr>
            <p:cNvPr id="410" name="Google Shape;301;p26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408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AFC0D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409" name="04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04</a:t>
                </a:r>
              </a:p>
            </p:txBody>
          </p:sp>
        </p:grpSp>
        <p:sp>
          <p:nvSpPr>
            <p:cNvPr id="411" name="Google Shape;302;p26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FC0D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13" name="Google Shape;303;p26"/>
          <p:cNvSpPr/>
          <p:nvPr/>
        </p:nvSpPr>
        <p:spPr>
          <a:xfrm>
            <a:off x="3612210" y="9605699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18" name="Google Shape;304;p26"/>
          <p:cNvGrpSpPr/>
          <p:nvPr/>
        </p:nvGrpSpPr>
        <p:grpSpPr>
          <a:xfrm>
            <a:off x="1225245" y="9400807"/>
            <a:ext cx="2071216" cy="1706701"/>
            <a:chOff x="0" y="0"/>
            <a:chExt cx="2071215" cy="1706700"/>
          </a:xfrm>
        </p:grpSpPr>
        <p:grpSp>
          <p:nvGrpSpPr>
            <p:cNvPr id="416" name="Google Shape;305;p26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414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365C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415" name="05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05</a:t>
                </a:r>
              </a:p>
            </p:txBody>
          </p:sp>
        </p:grpSp>
        <p:sp>
          <p:nvSpPr>
            <p:cNvPr id="417" name="Google Shape;306;p26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365C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19" name="Google Shape;307;p26"/>
          <p:cNvSpPr/>
          <p:nvPr/>
        </p:nvSpPr>
        <p:spPr>
          <a:xfrm>
            <a:off x="3612210" y="11182032"/>
            <a:ext cx="200403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24" name="Google Shape;308;p26"/>
          <p:cNvGrpSpPr/>
          <p:nvPr/>
        </p:nvGrpSpPr>
        <p:grpSpPr>
          <a:xfrm>
            <a:off x="1225245" y="10977140"/>
            <a:ext cx="2071216" cy="1706701"/>
            <a:chOff x="0" y="0"/>
            <a:chExt cx="2071215" cy="1706700"/>
          </a:xfrm>
        </p:grpSpPr>
        <p:grpSp>
          <p:nvGrpSpPr>
            <p:cNvPr id="422" name="Google Shape;309;p26"/>
            <p:cNvGrpSpPr/>
            <p:nvPr/>
          </p:nvGrpSpPr>
          <p:grpSpPr>
            <a:xfrm>
              <a:off x="0" y="-1"/>
              <a:ext cx="1853937" cy="1706702"/>
              <a:chOff x="0" y="0"/>
              <a:chExt cx="1853936" cy="1706700"/>
            </a:xfrm>
          </p:grpSpPr>
          <p:sp>
            <p:nvSpPr>
              <p:cNvPr id="420" name="Rounded Rectangle"/>
              <p:cNvSpPr/>
              <p:nvPr/>
            </p:nvSpPr>
            <p:spPr>
              <a:xfrm>
                <a:off x="0" y="204941"/>
                <a:ext cx="1853937" cy="1296817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pPr>
              </a:p>
            </p:txBody>
          </p:sp>
          <p:sp>
            <p:nvSpPr>
              <p:cNvPr id="421" name="06"/>
              <p:cNvSpPr txBox="1"/>
              <p:nvPr/>
            </p:nvSpPr>
            <p:spPr>
              <a:xfrm>
                <a:off x="63305" y="0"/>
                <a:ext cx="1727326" cy="170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80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defRPr>
                </a:lvl1pPr>
              </a:lstStyle>
              <a:p>
                <a:pPr/>
                <a:r>
                  <a:t>06</a:t>
                </a:r>
              </a:p>
            </p:txBody>
          </p:sp>
        </p:grpSp>
        <p:sp>
          <p:nvSpPr>
            <p:cNvPr id="423" name="Google Shape;310;p26"/>
            <p:cNvSpPr/>
            <p:nvPr/>
          </p:nvSpPr>
          <p:spPr>
            <a:xfrm rot="5400000">
              <a:off x="1375273" y="627746"/>
              <a:ext cx="889011" cy="502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9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317;p27"/>
          <p:cNvSpPr/>
          <p:nvPr/>
        </p:nvSpPr>
        <p:spPr>
          <a:xfrm>
            <a:off x="3350812" y="3097666"/>
            <a:ext cx="203682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2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3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4" name="Google Shape;320;p27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35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6" name="Google Shape;322;p27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441" name="Google Shape;324;p27"/>
          <p:cNvGrpSpPr/>
          <p:nvPr/>
        </p:nvGrpSpPr>
        <p:grpSpPr>
          <a:xfrm>
            <a:off x="1225308" y="3066140"/>
            <a:ext cx="1901385" cy="1190463"/>
            <a:chOff x="0" y="169219"/>
            <a:chExt cx="1901384" cy="1190462"/>
          </a:xfrm>
        </p:grpSpPr>
        <p:grpSp>
          <p:nvGrpSpPr>
            <p:cNvPr id="439" name="Google Shape;325;p27"/>
            <p:cNvGrpSpPr/>
            <p:nvPr/>
          </p:nvGrpSpPr>
          <p:grpSpPr>
            <a:xfrm>
              <a:off x="0" y="169219"/>
              <a:ext cx="1701922" cy="1190463"/>
              <a:chOff x="0" y="169219"/>
              <a:chExt cx="1701921" cy="1190462"/>
            </a:xfrm>
          </p:grpSpPr>
          <p:sp>
            <p:nvSpPr>
              <p:cNvPr id="437" name="Rounded Rectangle"/>
              <p:cNvSpPr/>
              <p:nvPr/>
            </p:nvSpPr>
            <p:spPr>
              <a:xfrm>
                <a:off x="0" y="169219"/>
                <a:ext cx="1701922" cy="1190463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438" name="01"/>
              <p:cNvSpPr/>
              <p:nvPr/>
            </p:nvSpPr>
            <p:spPr>
              <a:xfrm>
                <a:off x="58113" y="764449"/>
                <a:ext cx="158569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sp>
          <p:nvSpPr>
            <p:cNvPr id="440" name="Google Shape;326;p27"/>
            <p:cNvSpPr/>
            <p:nvPr/>
          </p:nvSpPr>
          <p:spPr>
            <a:xfrm rot="5400000">
              <a:off x="1262514" y="557344"/>
              <a:ext cx="816102" cy="46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42" name="Google Shape;328;p27"/>
          <p:cNvSpPr/>
          <p:nvPr/>
        </p:nvSpPr>
        <p:spPr>
          <a:xfrm>
            <a:off x="3350812" y="4491332"/>
            <a:ext cx="203682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47" name="Google Shape;329;p27"/>
          <p:cNvGrpSpPr/>
          <p:nvPr/>
        </p:nvGrpSpPr>
        <p:grpSpPr>
          <a:xfrm>
            <a:off x="1225308" y="4459806"/>
            <a:ext cx="1901385" cy="1190463"/>
            <a:chOff x="0" y="169219"/>
            <a:chExt cx="1901384" cy="1190462"/>
          </a:xfrm>
        </p:grpSpPr>
        <p:grpSp>
          <p:nvGrpSpPr>
            <p:cNvPr id="445" name="Google Shape;330;p27"/>
            <p:cNvGrpSpPr/>
            <p:nvPr/>
          </p:nvGrpSpPr>
          <p:grpSpPr>
            <a:xfrm>
              <a:off x="0" y="169219"/>
              <a:ext cx="1701922" cy="1190463"/>
              <a:chOff x="0" y="169219"/>
              <a:chExt cx="1701921" cy="1190462"/>
            </a:xfrm>
          </p:grpSpPr>
          <p:sp>
            <p:nvSpPr>
              <p:cNvPr id="443" name="Rounded Rectangle"/>
              <p:cNvSpPr/>
              <p:nvPr/>
            </p:nvSpPr>
            <p:spPr>
              <a:xfrm>
                <a:off x="0" y="169219"/>
                <a:ext cx="1701922" cy="1190463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444" name="02"/>
              <p:cNvSpPr/>
              <p:nvPr/>
            </p:nvSpPr>
            <p:spPr>
              <a:xfrm>
                <a:off x="58113" y="764449"/>
                <a:ext cx="158569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sp>
          <p:nvSpPr>
            <p:cNvPr id="446" name="Google Shape;331;p27"/>
            <p:cNvSpPr/>
            <p:nvPr/>
          </p:nvSpPr>
          <p:spPr>
            <a:xfrm rot="5400000">
              <a:off x="1262514" y="557344"/>
              <a:ext cx="816102" cy="46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48" name="Google Shape;333;p27"/>
          <p:cNvSpPr/>
          <p:nvPr/>
        </p:nvSpPr>
        <p:spPr>
          <a:xfrm>
            <a:off x="3350745" y="5886400"/>
            <a:ext cx="20368202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53" name="Google Shape;334;p27"/>
          <p:cNvGrpSpPr/>
          <p:nvPr/>
        </p:nvGrpSpPr>
        <p:grpSpPr>
          <a:xfrm>
            <a:off x="1225242" y="5854873"/>
            <a:ext cx="1901385" cy="1190463"/>
            <a:chOff x="0" y="169219"/>
            <a:chExt cx="1901384" cy="1190462"/>
          </a:xfrm>
        </p:grpSpPr>
        <p:grpSp>
          <p:nvGrpSpPr>
            <p:cNvPr id="451" name="Google Shape;335;p27"/>
            <p:cNvGrpSpPr/>
            <p:nvPr/>
          </p:nvGrpSpPr>
          <p:grpSpPr>
            <a:xfrm>
              <a:off x="0" y="169219"/>
              <a:ext cx="1701922" cy="1190463"/>
              <a:chOff x="0" y="169219"/>
              <a:chExt cx="1701921" cy="1190462"/>
            </a:xfrm>
          </p:grpSpPr>
          <p:sp>
            <p:nvSpPr>
              <p:cNvPr id="449" name="Rounded Rectangle"/>
              <p:cNvSpPr/>
              <p:nvPr/>
            </p:nvSpPr>
            <p:spPr>
              <a:xfrm>
                <a:off x="0" y="169219"/>
                <a:ext cx="1701922" cy="1190463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450" name="03"/>
              <p:cNvSpPr/>
              <p:nvPr/>
            </p:nvSpPr>
            <p:spPr>
              <a:xfrm>
                <a:off x="58113" y="764449"/>
                <a:ext cx="158569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  <p:sp>
          <p:nvSpPr>
            <p:cNvPr id="452" name="Google Shape;336;p27"/>
            <p:cNvSpPr/>
            <p:nvPr/>
          </p:nvSpPr>
          <p:spPr>
            <a:xfrm rot="5400000">
              <a:off x="1262514" y="557344"/>
              <a:ext cx="816102" cy="46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54" name="Google Shape;338;p27"/>
          <p:cNvSpPr/>
          <p:nvPr/>
        </p:nvSpPr>
        <p:spPr>
          <a:xfrm>
            <a:off x="3350745" y="7280067"/>
            <a:ext cx="20368202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59" name="Google Shape;339;p27"/>
          <p:cNvGrpSpPr/>
          <p:nvPr/>
        </p:nvGrpSpPr>
        <p:grpSpPr>
          <a:xfrm>
            <a:off x="1225242" y="7248539"/>
            <a:ext cx="1901385" cy="1190463"/>
            <a:chOff x="0" y="169219"/>
            <a:chExt cx="1901384" cy="1190462"/>
          </a:xfrm>
        </p:grpSpPr>
        <p:grpSp>
          <p:nvGrpSpPr>
            <p:cNvPr id="457" name="Google Shape;340;p27"/>
            <p:cNvGrpSpPr/>
            <p:nvPr/>
          </p:nvGrpSpPr>
          <p:grpSpPr>
            <a:xfrm>
              <a:off x="0" y="169219"/>
              <a:ext cx="1701922" cy="1190463"/>
              <a:chOff x="0" y="169219"/>
              <a:chExt cx="1701921" cy="1190462"/>
            </a:xfrm>
          </p:grpSpPr>
          <p:sp>
            <p:nvSpPr>
              <p:cNvPr id="455" name="Rounded Rectangle"/>
              <p:cNvSpPr/>
              <p:nvPr/>
            </p:nvSpPr>
            <p:spPr>
              <a:xfrm>
                <a:off x="0" y="169219"/>
                <a:ext cx="1701922" cy="1190463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456" name="04"/>
              <p:cNvSpPr/>
              <p:nvPr/>
            </p:nvSpPr>
            <p:spPr>
              <a:xfrm>
                <a:off x="58113" y="764449"/>
                <a:ext cx="158569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04</a:t>
                </a:r>
              </a:p>
            </p:txBody>
          </p:sp>
        </p:grpSp>
        <p:sp>
          <p:nvSpPr>
            <p:cNvPr id="458" name="Google Shape;341;p27"/>
            <p:cNvSpPr/>
            <p:nvPr/>
          </p:nvSpPr>
          <p:spPr>
            <a:xfrm rot="5400000">
              <a:off x="1262514" y="557344"/>
              <a:ext cx="816102" cy="46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60" name="Google Shape;343;p27"/>
          <p:cNvSpPr/>
          <p:nvPr/>
        </p:nvSpPr>
        <p:spPr>
          <a:xfrm>
            <a:off x="3350812" y="8673733"/>
            <a:ext cx="203682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65" name="Google Shape;344;p27"/>
          <p:cNvGrpSpPr/>
          <p:nvPr/>
        </p:nvGrpSpPr>
        <p:grpSpPr>
          <a:xfrm>
            <a:off x="1225308" y="8642207"/>
            <a:ext cx="1901385" cy="1190463"/>
            <a:chOff x="0" y="169219"/>
            <a:chExt cx="1901384" cy="1190462"/>
          </a:xfrm>
        </p:grpSpPr>
        <p:grpSp>
          <p:nvGrpSpPr>
            <p:cNvPr id="463" name="Google Shape;345;p27"/>
            <p:cNvGrpSpPr/>
            <p:nvPr/>
          </p:nvGrpSpPr>
          <p:grpSpPr>
            <a:xfrm>
              <a:off x="0" y="169219"/>
              <a:ext cx="1701922" cy="1190463"/>
              <a:chOff x="0" y="169219"/>
              <a:chExt cx="1701921" cy="1190462"/>
            </a:xfrm>
          </p:grpSpPr>
          <p:sp>
            <p:nvSpPr>
              <p:cNvPr id="461" name="Rounded Rectangle"/>
              <p:cNvSpPr/>
              <p:nvPr/>
            </p:nvSpPr>
            <p:spPr>
              <a:xfrm>
                <a:off x="0" y="169219"/>
                <a:ext cx="1701922" cy="1190463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462" name="05"/>
              <p:cNvSpPr/>
              <p:nvPr/>
            </p:nvSpPr>
            <p:spPr>
              <a:xfrm>
                <a:off x="58113" y="764449"/>
                <a:ext cx="158569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05</a:t>
                </a:r>
              </a:p>
            </p:txBody>
          </p:sp>
        </p:grpSp>
        <p:sp>
          <p:nvSpPr>
            <p:cNvPr id="464" name="Google Shape;346;p27"/>
            <p:cNvSpPr/>
            <p:nvPr/>
          </p:nvSpPr>
          <p:spPr>
            <a:xfrm rot="5400000">
              <a:off x="1262514" y="557344"/>
              <a:ext cx="816102" cy="46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66" name="Google Shape;348;p27"/>
          <p:cNvSpPr/>
          <p:nvPr/>
        </p:nvSpPr>
        <p:spPr>
          <a:xfrm>
            <a:off x="3350812" y="10067400"/>
            <a:ext cx="203682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71" name="Google Shape;349;p27"/>
          <p:cNvGrpSpPr/>
          <p:nvPr/>
        </p:nvGrpSpPr>
        <p:grpSpPr>
          <a:xfrm>
            <a:off x="1225308" y="10035874"/>
            <a:ext cx="1901385" cy="1190463"/>
            <a:chOff x="0" y="169219"/>
            <a:chExt cx="1901384" cy="1190462"/>
          </a:xfrm>
        </p:grpSpPr>
        <p:grpSp>
          <p:nvGrpSpPr>
            <p:cNvPr id="469" name="Google Shape;350;p27"/>
            <p:cNvGrpSpPr/>
            <p:nvPr/>
          </p:nvGrpSpPr>
          <p:grpSpPr>
            <a:xfrm>
              <a:off x="0" y="169219"/>
              <a:ext cx="1701922" cy="1190463"/>
              <a:chOff x="0" y="169219"/>
              <a:chExt cx="1701921" cy="1190462"/>
            </a:xfrm>
          </p:grpSpPr>
          <p:sp>
            <p:nvSpPr>
              <p:cNvPr id="467" name="Rounded Rectangle"/>
              <p:cNvSpPr/>
              <p:nvPr/>
            </p:nvSpPr>
            <p:spPr>
              <a:xfrm>
                <a:off x="0" y="169219"/>
                <a:ext cx="1701922" cy="1190463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468" name="06"/>
              <p:cNvSpPr/>
              <p:nvPr/>
            </p:nvSpPr>
            <p:spPr>
              <a:xfrm>
                <a:off x="58113" y="764449"/>
                <a:ext cx="158569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06</a:t>
                </a:r>
              </a:p>
            </p:txBody>
          </p:sp>
        </p:grpSp>
        <p:sp>
          <p:nvSpPr>
            <p:cNvPr id="470" name="Google Shape;351;p27"/>
            <p:cNvSpPr/>
            <p:nvPr/>
          </p:nvSpPr>
          <p:spPr>
            <a:xfrm rot="5400000">
              <a:off x="1262514" y="557344"/>
              <a:ext cx="816102" cy="46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72" name="Google Shape;353;p27"/>
          <p:cNvSpPr/>
          <p:nvPr/>
        </p:nvSpPr>
        <p:spPr>
          <a:xfrm>
            <a:off x="3350812" y="11529132"/>
            <a:ext cx="203682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77" name="Google Shape;354;p27"/>
          <p:cNvGrpSpPr/>
          <p:nvPr/>
        </p:nvGrpSpPr>
        <p:grpSpPr>
          <a:xfrm>
            <a:off x="1225308" y="11497606"/>
            <a:ext cx="1901385" cy="1190463"/>
            <a:chOff x="0" y="169219"/>
            <a:chExt cx="1901384" cy="1190462"/>
          </a:xfrm>
        </p:grpSpPr>
        <p:grpSp>
          <p:nvGrpSpPr>
            <p:cNvPr id="475" name="Google Shape;355;p27"/>
            <p:cNvGrpSpPr/>
            <p:nvPr/>
          </p:nvGrpSpPr>
          <p:grpSpPr>
            <a:xfrm>
              <a:off x="0" y="169219"/>
              <a:ext cx="1701922" cy="1190463"/>
              <a:chOff x="0" y="169219"/>
              <a:chExt cx="1701921" cy="1190462"/>
            </a:xfrm>
          </p:grpSpPr>
          <p:sp>
            <p:nvSpPr>
              <p:cNvPr id="473" name="Rounded Rectangle"/>
              <p:cNvSpPr/>
              <p:nvPr/>
            </p:nvSpPr>
            <p:spPr>
              <a:xfrm>
                <a:off x="0" y="169219"/>
                <a:ext cx="1701922" cy="1190463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474" name="07"/>
              <p:cNvSpPr/>
              <p:nvPr/>
            </p:nvSpPr>
            <p:spPr>
              <a:xfrm>
                <a:off x="58113" y="764449"/>
                <a:ext cx="158569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6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07</a:t>
                </a:r>
              </a:p>
            </p:txBody>
          </p:sp>
        </p:grpSp>
        <p:sp>
          <p:nvSpPr>
            <p:cNvPr id="476" name="Google Shape;356;p27"/>
            <p:cNvSpPr/>
            <p:nvPr/>
          </p:nvSpPr>
          <p:spPr>
            <a:xfrm rot="5400000">
              <a:off x="1262514" y="557344"/>
              <a:ext cx="816102" cy="46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5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6" name="Google Shape;361;p28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7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8" name="Google Shape;363;p28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9" name="Google Shape;365;p28"/>
          <p:cNvSpPr/>
          <p:nvPr/>
        </p:nvSpPr>
        <p:spPr>
          <a:xfrm>
            <a:off x="3149830" y="10328023"/>
            <a:ext cx="205044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94" name="Google Shape;366;p28"/>
          <p:cNvGrpSpPr/>
          <p:nvPr/>
        </p:nvGrpSpPr>
        <p:grpSpPr>
          <a:xfrm>
            <a:off x="1225824" y="10328151"/>
            <a:ext cx="1606398" cy="1005814"/>
            <a:chOff x="0" y="134542"/>
            <a:chExt cx="1606396" cy="1005813"/>
          </a:xfrm>
        </p:grpSpPr>
        <p:grpSp>
          <p:nvGrpSpPr>
            <p:cNvPr id="492" name="Google Shape;367;p28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490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491" name="07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07</a:t>
                </a:r>
              </a:p>
            </p:txBody>
          </p:sp>
        </p:grpSp>
        <p:sp>
          <p:nvSpPr>
            <p:cNvPr id="493" name="Google Shape;368;p28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95" name="Google Shape;370;p28"/>
          <p:cNvSpPr/>
          <p:nvPr/>
        </p:nvSpPr>
        <p:spPr>
          <a:xfrm>
            <a:off x="3149531" y="11496299"/>
            <a:ext cx="20504400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00" name="Google Shape;371;p28"/>
          <p:cNvGrpSpPr/>
          <p:nvPr/>
        </p:nvGrpSpPr>
        <p:grpSpPr>
          <a:xfrm>
            <a:off x="1225525" y="11496426"/>
            <a:ext cx="1606397" cy="1005815"/>
            <a:chOff x="0" y="134542"/>
            <a:chExt cx="1606396" cy="1005813"/>
          </a:xfrm>
        </p:grpSpPr>
        <p:grpSp>
          <p:nvGrpSpPr>
            <p:cNvPr id="498" name="Google Shape;372;p28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496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497" name="08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08</a:t>
                </a:r>
              </a:p>
            </p:txBody>
          </p:sp>
        </p:grpSp>
        <p:sp>
          <p:nvSpPr>
            <p:cNvPr id="499" name="Google Shape;373;p28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01" name="Google Shape;375;p28"/>
          <p:cNvSpPr/>
          <p:nvPr/>
        </p:nvSpPr>
        <p:spPr>
          <a:xfrm>
            <a:off x="3149698" y="7991023"/>
            <a:ext cx="20504400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06" name="Google Shape;376;p28"/>
          <p:cNvGrpSpPr/>
          <p:nvPr/>
        </p:nvGrpSpPr>
        <p:grpSpPr>
          <a:xfrm>
            <a:off x="1225692" y="7991151"/>
            <a:ext cx="1606397" cy="1005815"/>
            <a:chOff x="0" y="134542"/>
            <a:chExt cx="1606396" cy="1005813"/>
          </a:xfrm>
        </p:grpSpPr>
        <p:grpSp>
          <p:nvGrpSpPr>
            <p:cNvPr id="504" name="Google Shape;377;p28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02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03" name="05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05</a:t>
                </a:r>
              </a:p>
            </p:txBody>
          </p:sp>
        </p:grpSp>
        <p:sp>
          <p:nvSpPr>
            <p:cNvPr id="505" name="Google Shape;378;p28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07" name="Google Shape;380;p28"/>
          <p:cNvSpPr/>
          <p:nvPr/>
        </p:nvSpPr>
        <p:spPr>
          <a:xfrm>
            <a:off x="3149398" y="9159299"/>
            <a:ext cx="20504400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12" name="Google Shape;381;p28"/>
          <p:cNvGrpSpPr/>
          <p:nvPr/>
        </p:nvGrpSpPr>
        <p:grpSpPr>
          <a:xfrm>
            <a:off x="1225391" y="9159426"/>
            <a:ext cx="1606398" cy="1005815"/>
            <a:chOff x="0" y="134542"/>
            <a:chExt cx="1606396" cy="1005813"/>
          </a:xfrm>
        </p:grpSpPr>
        <p:grpSp>
          <p:nvGrpSpPr>
            <p:cNvPr id="510" name="Google Shape;382;p28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08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09" name="06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06</a:t>
                </a:r>
              </a:p>
            </p:txBody>
          </p:sp>
        </p:grpSp>
        <p:sp>
          <p:nvSpPr>
            <p:cNvPr id="511" name="Google Shape;383;p28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13" name="Google Shape;385;p28"/>
          <p:cNvSpPr/>
          <p:nvPr/>
        </p:nvSpPr>
        <p:spPr>
          <a:xfrm>
            <a:off x="3149764" y="5694024"/>
            <a:ext cx="205044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18" name="Google Shape;386;p28"/>
          <p:cNvGrpSpPr/>
          <p:nvPr/>
        </p:nvGrpSpPr>
        <p:grpSpPr>
          <a:xfrm>
            <a:off x="1225758" y="5694150"/>
            <a:ext cx="1606397" cy="1005815"/>
            <a:chOff x="0" y="134542"/>
            <a:chExt cx="1606396" cy="1005813"/>
          </a:xfrm>
        </p:grpSpPr>
        <p:grpSp>
          <p:nvGrpSpPr>
            <p:cNvPr id="516" name="Google Shape;387;p28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14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15" name="03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  <p:sp>
          <p:nvSpPr>
            <p:cNvPr id="517" name="Google Shape;388;p28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19" name="Google Shape;390;p28"/>
          <p:cNvSpPr/>
          <p:nvPr/>
        </p:nvSpPr>
        <p:spPr>
          <a:xfrm>
            <a:off x="3149464" y="6862299"/>
            <a:ext cx="205044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24" name="Google Shape;391;p28"/>
          <p:cNvGrpSpPr/>
          <p:nvPr/>
        </p:nvGrpSpPr>
        <p:grpSpPr>
          <a:xfrm>
            <a:off x="1225458" y="6862426"/>
            <a:ext cx="1606397" cy="1005815"/>
            <a:chOff x="0" y="134542"/>
            <a:chExt cx="1606396" cy="1005813"/>
          </a:xfrm>
        </p:grpSpPr>
        <p:grpSp>
          <p:nvGrpSpPr>
            <p:cNvPr id="522" name="Google Shape;392;p28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20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21" name="04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04</a:t>
                </a:r>
              </a:p>
            </p:txBody>
          </p:sp>
        </p:grpSp>
        <p:sp>
          <p:nvSpPr>
            <p:cNvPr id="523" name="Google Shape;393;p28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25" name="Google Shape;395;p28"/>
          <p:cNvSpPr/>
          <p:nvPr/>
        </p:nvSpPr>
        <p:spPr>
          <a:xfrm>
            <a:off x="3149631" y="3357024"/>
            <a:ext cx="20504400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30" name="Google Shape;396;p28"/>
          <p:cNvGrpSpPr/>
          <p:nvPr/>
        </p:nvGrpSpPr>
        <p:grpSpPr>
          <a:xfrm>
            <a:off x="1225624" y="3357150"/>
            <a:ext cx="1606398" cy="1005815"/>
            <a:chOff x="0" y="134542"/>
            <a:chExt cx="1606396" cy="1005813"/>
          </a:xfrm>
        </p:grpSpPr>
        <p:grpSp>
          <p:nvGrpSpPr>
            <p:cNvPr id="528" name="Google Shape;397;p28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26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27" name="01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sp>
          <p:nvSpPr>
            <p:cNvPr id="529" name="Google Shape;398;p28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31" name="Google Shape;400;p28"/>
          <p:cNvSpPr/>
          <p:nvPr/>
        </p:nvSpPr>
        <p:spPr>
          <a:xfrm>
            <a:off x="3149331" y="4525300"/>
            <a:ext cx="20504400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36" name="Google Shape;401;p28"/>
          <p:cNvGrpSpPr/>
          <p:nvPr/>
        </p:nvGrpSpPr>
        <p:grpSpPr>
          <a:xfrm>
            <a:off x="1225325" y="4525426"/>
            <a:ext cx="1606397" cy="1005815"/>
            <a:chOff x="0" y="134542"/>
            <a:chExt cx="1606396" cy="1005813"/>
          </a:xfrm>
        </p:grpSpPr>
        <p:grpSp>
          <p:nvGrpSpPr>
            <p:cNvPr id="534" name="Google Shape;402;p28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32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A9B7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33" name="02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sp>
          <p:nvSpPr>
            <p:cNvPr id="535" name="Google Shape;403;p28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9B7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4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5" name="Google Shape;408;p29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6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7" name="Google Shape;410;p29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48" name="Google Shape;412;p29"/>
          <p:cNvSpPr/>
          <p:nvPr/>
        </p:nvSpPr>
        <p:spPr>
          <a:xfrm>
            <a:off x="3149830" y="10328023"/>
            <a:ext cx="205044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53" name="Google Shape;413;p29"/>
          <p:cNvGrpSpPr/>
          <p:nvPr/>
        </p:nvGrpSpPr>
        <p:grpSpPr>
          <a:xfrm>
            <a:off x="1225824" y="10328151"/>
            <a:ext cx="1606398" cy="1005814"/>
            <a:chOff x="0" y="134542"/>
            <a:chExt cx="1606396" cy="1005813"/>
          </a:xfrm>
        </p:grpSpPr>
        <p:grpSp>
          <p:nvGrpSpPr>
            <p:cNvPr id="551" name="Google Shape;414;p29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49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1D7E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50" name="07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07</a:t>
                </a:r>
              </a:p>
            </p:txBody>
          </p:sp>
        </p:grpSp>
        <p:sp>
          <p:nvSpPr>
            <p:cNvPr id="552" name="Google Shape;415;p29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7E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54" name="Google Shape;417;p29"/>
          <p:cNvSpPr/>
          <p:nvPr/>
        </p:nvSpPr>
        <p:spPr>
          <a:xfrm>
            <a:off x="3149531" y="11496299"/>
            <a:ext cx="20504400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59" name="Google Shape;418;p29"/>
          <p:cNvGrpSpPr/>
          <p:nvPr/>
        </p:nvGrpSpPr>
        <p:grpSpPr>
          <a:xfrm>
            <a:off x="1225525" y="11496426"/>
            <a:ext cx="1606397" cy="1005815"/>
            <a:chOff x="0" y="134542"/>
            <a:chExt cx="1606396" cy="1005813"/>
          </a:xfrm>
        </p:grpSpPr>
        <p:grpSp>
          <p:nvGrpSpPr>
            <p:cNvPr id="557" name="Google Shape;419;p29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55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56" name="08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08</a:t>
                </a:r>
              </a:p>
            </p:txBody>
          </p:sp>
        </p:grpSp>
        <p:sp>
          <p:nvSpPr>
            <p:cNvPr id="558" name="Google Shape;420;p29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9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60" name="Google Shape;422;p29"/>
          <p:cNvSpPr/>
          <p:nvPr/>
        </p:nvSpPr>
        <p:spPr>
          <a:xfrm>
            <a:off x="3149698" y="7991023"/>
            <a:ext cx="20504400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65" name="Google Shape;423;p29"/>
          <p:cNvGrpSpPr/>
          <p:nvPr/>
        </p:nvGrpSpPr>
        <p:grpSpPr>
          <a:xfrm>
            <a:off x="1225692" y="7991151"/>
            <a:ext cx="1606397" cy="1005815"/>
            <a:chOff x="0" y="134542"/>
            <a:chExt cx="1606396" cy="1005813"/>
          </a:xfrm>
        </p:grpSpPr>
        <p:grpSp>
          <p:nvGrpSpPr>
            <p:cNvPr id="563" name="Google Shape;424;p29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61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62" name="05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05</a:t>
                </a:r>
              </a:p>
            </p:txBody>
          </p:sp>
        </p:grpSp>
        <p:sp>
          <p:nvSpPr>
            <p:cNvPr id="564" name="Google Shape;425;p29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FCA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66" name="Google Shape;427;p29"/>
          <p:cNvSpPr/>
          <p:nvPr/>
        </p:nvSpPr>
        <p:spPr>
          <a:xfrm>
            <a:off x="3149398" y="9159299"/>
            <a:ext cx="20504400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71" name="Google Shape;428;p29"/>
          <p:cNvGrpSpPr/>
          <p:nvPr/>
        </p:nvGrpSpPr>
        <p:grpSpPr>
          <a:xfrm>
            <a:off x="1225391" y="9159426"/>
            <a:ext cx="1606398" cy="1005815"/>
            <a:chOff x="0" y="134542"/>
            <a:chExt cx="1606396" cy="1005813"/>
          </a:xfrm>
        </p:grpSpPr>
        <p:grpSp>
          <p:nvGrpSpPr>
            <p:cNvPr id="569" name="Google Shape;429;p29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67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4FA7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68" name="06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06</a:t>
                </a:r>
              </a:p>
            </p:txBody>
          </p:sp>
        </p:grpSp>
        <p:sp>
          <p:nvSpPr>
            <p:cNvPr id="570" name="Google Shape;430;p29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FA78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72" name="Google Shape;432;p29"/>
          <p:cNvSpPr/>
          <p:nvPr/>
        </p:nvSpPr>
        <p:spPr>
          <a:xfrm>
            <a:off x="3149764" y="5694024"/>
            <a:ext cx="205044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77" name="Google Shape;433;p29"/>
          <p:cNvGrpSpPr/>
          <p:nvPr/>
        </p:nvGrpSpPr>
        <p:grpSpPr>
          <a:xfrm>
            <a:off x="1225758" y="5694150"/>
            <a:ext cx="1606397" cy="1005815"/>
            <a:chOff x="0" y="134542"/>
            <a:chExt cx="1606396" cy="1005813"/>
          </a:xfrm>
        </p:grpSpPr>
        <p:grpSp>
          <p:nvGrpSpPr>
            <p:cNvPr id="575" name="Google Shape;434;p29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73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1D7E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74" name="03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  <p:sp>
          <p:nvSpPr>
            <p:cNvPr id="576" name="Google Shape;435;p29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7E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78" name="Google Shape;437;p29"/>
          <p:cNvSpPr/>
          <p:nvPr/>
        </p:nvSpPr>
        <p:spPr>
          <a:xfrm>
            <a:off x="3149464" y="6862299"/>
            <a:ext cx="205044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83" name="Google Shape;438;p29"/>
          <p:cNvGrpSpPr/>
          <p:nvPr/>
        </p:nvGrpSpPr>
        <p:grpSpPr>
          <a:xfrm>
            <a:off x="1225458" y="6862426"/>
            <a:ext cx="1606397" cy="1005815"/>
            <a:chOff x="0" y="134542"/>
            <a:chExt cx="1606396" cy="1005813"/>
          </a:xfrm>
        </p:grpSpPr>
        <p:grpSp>
          <p:nvGrpSpPr>
            <p:cNvPr id="581" name="Google Shape;439;p29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79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2129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80" name="04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04</a:t>
                </a:r>
              </a:p>
            </p:txBody>
          </p:sp>
        </p:grpSp>
        <p:sp>
          <p:nvSpPr>
            <p:cNvPr id="582" name="Google Shape;440;p29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1294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84" name="Google Shape;442;p29"/>
          <p:cNvSpPr/>
          <p:nvPr/>
        </p:nvSpPr>
        <p:spPr>
          <a:xfrm>
            <a:off x="3149631" y="3357024"/>
            <a:ext cx="20504400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89" name="Google Shape;443;p29"/>
          <p:cNvGrpSpPr/>
          <p:nvPr/>
        </p:nvGrpSpPr>
        <p:grpSpPr>
          <a:xfrm>
            <a:off x="1225624" y="3357150"/>
            <a:ext cx="1606398" cy="1005815"/>
            <a:chOff x="0" y="134542"/>
            <a:chExt cx="1606396" cy="1005813"/>
          </a:xfrm>
        </p:grpSpPr>
        <p:grpSp>
          <p:nvGrpSpPr>
            <p:cNvPr id="587" name="Google Shape;444;p29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85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86" name="01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sp>
          <p:nvSpPr>
            <p:cNvPr id="588" name="Google Shape;445;p29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FCA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90" name="Google Shape;447;p29"/>
          <p:cNvSpPr/>
          <p:nvPr/>
        </p:nvSpPr>
        <p:spPr>
          <a:xfrm>
            <a:off x="3149331" y="4525300"/>
            <a:ext cx="20504400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95" name="Google Shape;448;p29"/>
          <p:cNvGrpSpPr/>
          <p:nvPr/>
        </p:nvGrpSpPr>
        <p:grpSpPr>
          <a:xfrm>
            <a:off x="1225325" y="4525426"/>
            <a:ext cx="1606397" cy="1005815"/>
            <a:chOff x="0" y="134542"/>
            <a:chExt cx="1606396" cy="1005813"/>
          </a:xfrm>
        </p:grpSpPr>
        <p:grpSp>
          <p:nvGrpSpPr>
            <p:cNvPr id="593" name="Google Shape;449;p29"/>
            <p:cNvGrpSpPr/>
            <p:nvPr/>
          </p:nvGrpSpPr>
          <p:grpSpPr>
            <a:xfrm>
              <a:off x="0" y="134542"/>
              <a:ext cx="1437879" cy="1005815"/>
              <a:chOff x="0" y="134542"/>
              <a:chExt cx="1437878" cy="1005813"/>
            </a:xfrm>
          </p:grpSpPr>
          <p:sp>
            <p:nvSpPr>
              <p:cNvPr id="591" name="Rounded Rectangle"/>
              <p:cNvSpPr/>
              <p:nvPr/>
            </p:nvSpPr>
            <p:spPr>
              <a:xfrm>
                <a:off x="0" y="134542"/>
                <a:ext cx="1437879" cy="1005815"/>
              </a:xfrm>
              <a:prstGeom prst="roundRect">
                <a:avLst>
                  <a:gd name="adj" fmla="val 16667"/>
                </a:avLst>
              </a:prstGeom>
              <a:solidFill>
                <a:srgbClr val="4FA7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592" name="02"/>
              <p:cNvSpPr/>
              <p:nvPr/>
            </p:nvSpPr>
            <p:spPr>
              <a:xfrm>
                <a:off x="49099" y="637449"/>
                <a:ext cx="133968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2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sp>
          <p:nvSpPr>
            <p:cNvPr id="594" name="Google Shape;450;p29"/>
            <p:cNvSpPr/>
            <p:nvPr/>
          </p:nvSpPr>
          <p:spPr>
            <a:xfrm rot="5400000">
              <a:off x="1066627" y="462476"/>
              <a:ext cx="689520" cy="390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FA78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3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4" name="Google Shape;455;p30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05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06" name="Google Shape;457;p30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07" name="Google Shape;459;p30"/>
          <p:cNvSpPr/>
          <p:nvPr/>
        </p:nvSpPr>
        <p:spPr>
          <a:xfrm flipH="1">
            <a:off x="1937261" y="5167400"/>
            <a:ext cx="6474301" cy="710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0" y="0"/>
                </a:moveTo>
                <a:lnTo>
                  <a:pt x="21600" y="0"/>
                </a:lnTo>
                <a:lnTo>
                  <a:pt x="21600" y="18318"/>
                </a:lnTo>
                <a:cubicBezTo>
                  <a:pt x="21600" y="20130"/>
                  <a:pt x="19988" y="21600"/>
                  <a:pt x="18000" y="21600"/>
                </a:cubicBezTo>
                <a:lnTo>
                  <a:pt x="0" y="21600"/>
                </a:lnTo>
                <a:lnTo>
                  <a:pt x="0" y="3282"/>
                </a:lnTo>
                <a:cubicBezTo>
                  <a:pt x="0" y="1470"/>
                  <a:pt x="1612" y="0"/>
                  <a:pt x="3600" y="0"/>
                </a:cubicBezTo>
                <a:close/>
              </a:path>
            </a:pathLst>
          </a:cu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612" name="Google Shape;461;p30"/>
          <p:cNvGrpSpPr/>
          <p:nvPr/>
        </p:nvGrpSpPr>
        <p:grpSpPr>
          <a:xfrm>
            <a:off x="1225182" y="3553206"/>
            <a:ext cx="1421955" cy="1456349"/>
            <a:chOff x="0" y="0"/>
            <a:chExt cx="1421953" cy="1456347"/>
          </a:xfrm>
        </p:grpSpPr>
        <p:grpSp>
          <p:nvGrpSpPr>
            <p:cNvPr id="610" name="Google Shape;462;p30"/>
            <p:cNvGrpSpPr/>
            <p:nvPr/>
          </p:nvGrpSpPr>
          <p:grpSpPr>
            <a:xfrm>
              <a:off x="0" y="0"/>
              <a:ext cx="1421954" cy="1338401"/>
              <a:chOff x="0" y="0"/>
              <a:chExt cx="1421953" cy="1338399"/>
            </a:xfrm>
          </p:grpSpPr>
          <p:sp>
            <p:nvSpPr>
              <p:cNvPr id="608" name="Rounded Rectangle"/>
              <p:cNvSpPr/>
              <p:nvPr/>
            </p:nvSpPr>
            <p:spPr>
              <a:xfrm>
                <a:off x="0" y="33734"/>
                <a:ext cx="1421954" cy="1270933"/>
              </a:xfrm>
              <a:prstGeom prst="roundRect">
                <a:avLst>
                  <a:gd name="adj" fmla="val 16667"/>
                </a:avLst>
              </a:prstGeom>
              <a:solidFill>
                <a:srgbClr val="F7EF6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600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609" name="01"/>
              <p:cNvSpPr txBox="1"/>
              <p:nvPr/>
            </p:nvSpPr>
            <p:spPr>
              <a:xfrm>
                <a:off x="62041" y="0"/>
                <a:ext cx="1297871" cy="1338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sp>
          <p:nvSpPr>
            <p:cNvPr id="611" name="Google Shape;463;p30"/>
            <p:cNvSpPr/>
            <p:nvPr/>
          </p:nvSpPr>
          <p:spPr>
            <a:xfrm rot="10800000">
              <a:off x="363005" y="1070496"/>
              <a:ext cx="695897" cy="385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7EF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17" name="Google Shape;464;p30"/>
          <p:cNvGrpSpPr/>
          <p:nvPr/>
        </p:nvGrpSpPr>
        <p:grpSpPr>
          <a:xfrm>
            <a:off x="8614657" y="3553206"/>
            <a:ext cx="1421955" cy="1456349"/>
            <a:chOff x="0" y="0"/>
            <a:chExt cx="1421953" cy="1456347"/>
          </a:xfrm>
        </p:grpSpPr>
        <p:grpSp>
          <p:nvGrpSpPr>
            <p:cNvPr id="615" name="Google Shape;465;p30"/>
            <p:cNvGrpSpPr/>
            <p:nvPr/>
          </p:nvGrpSpPr>
          <p:grpSpPr>
            <a:xfrm>
              <a:off x="0" y="0"/>
              <a:ext cx="1421954" cy="1338401"/>
              <a:chOff x="0" y="0"/>
              <a:chExt cx="1421953" cy="1338399"/>
            </a:xfrm>
          </p:grpSpPr>
          <p:sp>
            <p:nvSpPr>
              <p:cNvPr id="613" name="Rounded Rectangle"/>
              <p:cNvSpPr/>
              <p:nvPr/>
            </p:nvSpPr>
            <p:spPr>
              <a:xfrm>
                <a:off x="0" y="33734"/>
                <a:ext cx="1421954" cy="1270933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600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614" name="02"/>
              <p:cNvSpPr txBox="1"/>
              <p:nvPr/>
            </p:nvSpPr>
            <p:spPr>
              <a:xfrm>
                <a:off x="62041" y="0"/>
                <a:ext cx="1297871" cy="1338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sp>
          <p:nvSpPr>
            <p:cNvPr id="616" name="Google Shape;466;p30"/>
            <p:cNvSpPr/>
            <p:nvPr/>
          </p:nvSpPr>
          <p:spPr>
            <a:xfrm rot="10800000">
              <a:off x="363005" y="1070496"/>
              <a:ext cx="695897" cy="385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AFCA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18" name="Google Shape;467;p30"/>
          <p:cNvSpPr/>
          <p:nvPr/>
        </p:nvSpPr>
        <p:spPr>
          <a:xfrm flipH="1">
            <a:off x="9326736" y="5167400"/>
            <a:ext cx="6474301" cy="710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0" y="0"/>
                </a:moveTo>
                <a:lnTo>
                  <a:pt x="21600" y="0"/>
                </a:lnTo>
                <a:lnTo>
                  <a:pt x="21600" y="18318"/>
                </a:lnTo>
                <a:cubicBezTo>
                  <a:pt x="21600" y="20130"/>
                  <a:pt x="19988" y="21600"/>
                  <a:pt x="18000" y="21600"/>
                </a:cubicBezTo>
                <a:lnTo>
                  <a:pt x="0" y="21600"/>
                </a:lnTo>
                <a:lnTo>
                  <a:pt x="0" y="3282"/>
                </a:lnTo>
                <a:cubicBezTo>
                  <a:pt x="0" y="1470"/>
                  <a:pt x="1612" y="0"/>
                  <a:pt x="3600" y="0"/>
                </a:cubicBezTo>
                <a:close/>
              </a:path>
            </a:pathLst>
          </a:cu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623" name="Google Shape;469;p30"/>
          <p:cNvGrpSpPr/>
          <p:nvPr/>
        </p:nvGrpSpPr>
        <p:grpSpPr>
          <a:xfrm>
            <a:off x="16359640" y="3555206"/>
            <a:ext cx="1421955" cy="1456349"/>
            <a:chOff x="0" y="0"/>
            <a:chExt cx="1421953" cy="1456347"/>
          </a:xfrm>
        </p:grpSpPr>
        <p:grpSp>
          <p:nvGrpSpPr>
            <p:cNvPr id="621" name="Google Shape;470;p30"/>
            <p:cNvGrpSpPr/>
            <p:nvPr/>
          </p:nvGrpSpPr>
          <p:grpSpPr>
            <a:xfrm>
              <a:off x="0" y="0"/>
              <a:ext cx="1421954" cy="1338401"/>
              <a:chOff x="0" y="0"/>
              <a:chExt cx="1421953" cy="1338399"/>
            </a:xfrm>
          </p:grpSpPr>
          <p:sp>
            <p:nvSpPr>
              <p:cNvPr id="619" name="Rounded Rectangle"/>
              <p:cNvSpPr/>
              <p:nvPr/>
            </p:nvSpPr>
            <p:spPr>
              <a:xfrm>
                <a:off x="0" y="33734"/>
                <a:ext cx="1421954" cy="1270933"/>
              </a:xfrm>
              <a:prstGeom prst="roundRect">
                <a:avLst>
                  <a:gd name="adj" fmla="val 16667"/>
                </a:avLst>
              </a:prstGeom>
              <a:solidFill>
                <a:srgbClr val="4FA78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5600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620" name="03"/>
              <p:cNvSpPr txBox="1"/>
              <p:nvPr/>
            </p:nvSpPr>
            <p:spPr>
              <a:xfrm>
                <a:off x="62041" y="0"/>
                <a:ext cx="1297871" cy="1338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43749" tIns="243749" rIns="243749" bIns="243749" numCol="1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  <p:sp>
          <p:nvSpPr>
            <p:cNvPr id="622" name="Google Shape;471;p30"/>
            <p:cNvSpPr/>
            <p:nvPr/>
          </p:nvSpPr>
          <p:spPr>
            <a:xfrm rot="10800000">
              <a:off x="363005" y="1070496"/>
              <a:ext cx="695897" cy="385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FA78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24" name="Google Shape;472;p30"/>
          <p:cNvSpPr/>
          <p:nvPr/>
        </p:nvSpPr>
        <p:spPr>
          <a:xfrm flipH="1">
            <a:off x="17071717" y="5169399"/>
            <a:ext cx="6474301" cy="7100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0" y="0"/>
                </a:moveTo>
                <a:lnTo>
                  <a:pt x="21600" y="0"/>
                </a:lnTo>
                <a:lnTo>
                  <a:pt x="21600" y="18318"/>
                </a:lnTo>
                <a:cubicBezTo>
                  <a:pt x="21600" y="20130"/>
                  <a:pt x="19988" y="21600"/>
                  <a:pt x="18000" y="21600"/>
                </a:cubicBezTo>
                <a:lnTo>
                  <a:pt x="0" y="21600"/>
                </a:lnTo>
                <a:lnTo>
                  <a:pt x="0" y="3282"/>
                </a:lnTo>
                <a:cubicBezTo>
                  <a:pt x="0" y="1470"/>
                  <a:pt x="1612" y="0"/>
                  <a:pt x="3600" y="0"/>
                </a:cubicBezTo>
                <a:close/>
              </a:path>
            </a:pathLst>
          </a:cu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5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475;p31" descr="Google Shape;475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3406" y="3154800"/>
            <a:ext cx="2206014" cy="9764322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Google Shape;476;p31"/>
          <p:cNvSpPr/>
          <p:nvPr/>
        </p:nvSpPr>
        <p:spPr>
          <a:xfrm>
            <a:off x="2875802" y="3796133"/>
            <a:ext cx="8379302" cy="1269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33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4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5" name="Google Shape;479;p31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6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7" name="Google Shape;481;p31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8" name="Google Shape;483;p31"/>
          <p:cNvSpPr/>
          <p:nvPr/>
        </p:nvSpPr>
        <p:spPr>
          <a:xfrm>
            <a:off x="1225250" y="3790141"/>
            <a:ext cx="1422001" cy="1271101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5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639" name="Google Shape;484;p31"/>
          <p:cNvSpPr/>
          <p:nvPr/>
        </p:nvSpPr>
        <p:spPr>
          <a:xfrm rot="10800000">
            <a:off x="1588255" y="4826901"/>
            <a:ext cx="695898" cy="385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AFC0D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40" name="Google Shape;487;p31"/>
          <p:cNvSpPr/>
          <p:nvPr/>
        </p:nvSpPr>
        <p:spPr>
          <a:xfrm>
            <a:off x="14816959" y="3802133"/>
            <a:ext cx="8379301" cy="1269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643" name="Google Shape;488;p31"/>
          <p:cNvGrpSpPr/>
          <p:nvPr/>
        </p:nvGrpSpPr>
        <p:grpSpPr>
          <a:xfrm>
            <a:off x="13166405" y="3796141"/>
            <a:ext cx="1421955" cy="1422614"/>
            <a:chOff x="0" y="0"/>
            <a:chExt cx="1421953" cy="1422612"/>
          </a:xfrm>
        </p:grpSpPr>
        <p:sp>
          <p:nvSpPr>
            <p:cNvPr id="641" name="Google Shape;489;p31"/>
            <p:cNvSpPr/>
            <p:nvPr/>
          </p:nvSpPr>
          <p:spPr>
            <a:xfrm>
              <a:off x="0" y="0"/>
              <a:ext cx="1421954" cy="1270932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5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642" name="Google Shape;490;p31"/>
            <p:cNvSpPr/>
            <p:nvPr/>
          </p:nvSpPr>
          <p:spPr>
            <a:xfrm rot="10800000">
              <a:off x="363005" y="1036762"/>
              <a:ext cx="695897" cy="385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365C8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1_1_1_2_1_2_1_1_1_1_2_2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9;p5" descr="Google Shape;19;p5"/>
          <p:cNvPicPr>
            <a:picLocks noChangeAspect="1"/>
          </p:cNvPicPr>
          <p:nvPr/>
        </p:nvPicPr>
        <p:blipFill>
          <a:blip r:embed="rId2">
            <a:extLst/>
          </a:blip>
          <a:srcRect l="0" t="2489" r="0" b="2498"/>
          <a:stretch>
            <a:fillRect/>
          </a:stretch>
        </p:blipFill>
        <p:spPr>
          <a:xfrm>
            <a:off x="737679" y="733015"/>
            <a:ext cx="22914989" cy="122499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27" name="Google Shape;20;p5"/>
          <p:cNvSpPr/>
          <p:nvPr/>
        </p:nvSpPr>
        <p:spPr>
          <a:xfrm>
            <a:off x="736559" y="10152267"/>
            <a:ext cx="22917302" cy="283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" name="Google Shape;21;p5"/>
          <p:cNvSpPr txBox="1"/>
          <p:nvPr/>
        </p:nvSpPr>
        <p:spPr>
          <a:xfrm>
            <a:off x="800089" y="13005706"/>
            <a:ext cx="22852653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 sz="1600"/>
          </a:p>
          <a:p>
            <a:pPr>
              <a:defRPr sz="1600">
                <a:solidFill>
                  <a:srgbClr val="000000"/>
                </a:solidFill>
              </a:defRPr>
            </a:pPr>
            <a:r>
              <a:t>© 2019 Trilogy Education Services, Inc. </a:t>
            </a:r>
          </a:p>
        </p:txBody>
      </p:sp>
      <p:sp>
        <p:nvSpPr>
          <p:cNvPr id="29" name="Google Shape;22;p5"/>
          <p:cNvSpPr txBox="1"/>
          <p:nvPr/>
        </p:nvSpPr>
        <p:spPr>
          <a:xfrm>
            <a:off x="738958" y="10619999"/>
            <a:ext cx="19989327" cy="12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r">
              <a:lnSpc>
                <a:spcPct val="110000"/>
              </a:lnSpc>
              <a:defRPr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Web Development</a:t>
            </a:r>
          </a:p>
        </p:txBody>
      </p:sp>
      <p:pic>
        <p:nvPicPr>
          <p:cNvPr id="30" name="Google Shape;23;p5" descr="Google Shape;23;p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66856" y="10619999"/>
            <a:ext cx="2193987" cy="1896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31" name="Title Text"/>
          <p:cNvSpPr txBox="1"/>
          <p:nvPr>
            <p:ph type="title"/>
          </p:nvPr>
        </p:nvSpPr>
        <p:spPr>
          <a:xfrm>
            <a:off x="1407585" y="11519399"/>
            <a:ext cx="22246201" cy="851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r">
              <a:lnSpc>
                <a:spcPct val="100000"/>
              </a:lnSpc>
              <a:defRPr b="0" sz="3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32" name="Google Shape;27;p5" descr="Google Shape;27;p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5439" y="3283232"/>
            <a:ext cx="6094420" cy="454033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1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2" name="Google Shape;498;p32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3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4" name="Google Shape;500;p32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5" name="Google Shape;502;p32"/>
          <p:cNvSpPr txBox="1"/>
          <p:nvPr/>
        </p:nvSpPr>
        <p:spPr>
          <a:xfrm>
            <a:off x="1155980" y="3213949"/>
            <a:ext cx="1941284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656" name="Google Shape;503;p32"/>
          <p:cNvSpPr/>
          <p:nvPr/>
        </p:nvSpPr>
        <p:spPr>
          <a:xfrm>
            <a:off x="3180322" y="3404199"/>
            <a:ext cx="19934101" cy="1575301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57" name="Google Shape;504;p32"/>
          <p:cNvSpPr/>
          <p:nvPr/>
        </p:nvSpPr>
        <p:spPr>
          <a:xfrm>
            <a:off x="3028163" y="3404199"/>
            <a:ext cx="18969601" cy="1575301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58" name="Google Shape;505;p32"/>
          <p:cNvSpPr/>
          <p:nvPr/>
        </p:nvSpPr>
        <p:spPr>
          <a:xfrm flipH="1">
            <a:off x="1225107" y="5232999"/>
            <a:ext cx="19934100" cy="1575301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59" name="Google Shape;506;p32"/>
          <p:cNvSpPr/>
          <p:nvPr/>
        </p:nvSpPr>
        <p:spPr>
          <a:xfrm flipH="1">
            <a:off x="2341766" y="5232999"/>
            <a:ext cx="18969602" cy="1575301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60" name="Google Shape;507;p32"/>
          <p:cNvSpPr txBox="1"/>
          <p:nvPr/>
        </p:nvSpPr>
        <p:spPr>
          <a:xfrm>
            <a:off x="21242349" y="5042749"/>
            <a:ext cx="1941283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661" name="Google Shape;508;p32"/>
          <p:cNvSpPr txBox="1"/>
          <p:nvPr/>
        </p:nvSpPr>
        <p:spPr>
          <a:xfrm>
            <a:off x="1308341" y="6866350"/>
            <a:ext cx="1941284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662" name="Google Shape;509;p32"/>
          <p:cNvSpPr/>
          <p:nvPr/>
        </p:nvSpPr>
        <p:spPr>
          <a:xfrm>
            <a:off x="3181338" y="7056600"/>
            <a:ext cx="19934101" cy="1575301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63" name="Google Shape;510;p32"/>
          <p:cNvSpPr/>
          <p:nvPr/>
        </p:nvSpPr>
        <p:spPr>
          <a:xfrm>
            <a:off x="3029179" y="7056600"/>
            <a:ext cx="18969601" cy="1575301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64" name="Google Shape;511;p32"/>
          <p:cNvSpPr/>
          <p:nvPr/>
        </p:nvSpPr>
        <p:spPr>
          <a:xfrm flipH="1">
            <a:off x="1377466" y="9088600"/>
            <a:ext cx="19934101" cy="1575301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65" name="Google Shape;512;p32"/>
          <p:cNvSpPr/>
          <p:nvPr/>
        </p:nvSpPr>
        <p:spPr>
          <a:xfrm flipH="1">
            <a:off x="2494127" y="9088600"/>
            <a:ext cx="18969601" cy="1575301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66" name="Google Shape;513;p32"/>
          <p:cNvSpPr txBox="1"/>
          <p:nvPr/>
        </p:nvSpPr>
        <p:spPr>
          <a:xfrm>
            <a:off x="21394709" y="8898350"/>
            <a:ext cx="1941283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667" name="Google Shape;514;p32"/>
          <p:cNvSpPr txBox="1"/>
          <p:nvPr/>
        </p:nvSpPr>
        <p:spPr>
          <a:xfrm>
            <a:off x="1257555" y="10794382"/>
            <a:ext cx="1941283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668" name="Google Shape;515;p32"/>
          <p:cNvSpPr/>
          <p:nvPr/>
        </p:nvSpPr>
        <p:spPr>
          <a:xfrm>
            <a:off x="3181338" y="10984633"/>
            <a:ext cx="19934101" cy="1575301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69" name="Google Shape;516;p32"/>
          <p:cNvSpPr/>
          <p:nvPr/>
        </p:nvSpPr>
        <p:spPr>
          <a:xfrm>
            <a:off x="3029179" y="10984633"/>
            <a:ext cx="18969601" cy="1575301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6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523;p33"/>
          <p:cNvSpPr/>
          <p:nvPr/>
        </p:nvSpPr>
        <p:spPr>
          <a:xfrm>
            <a:off x="3612210" y="3676867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77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8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9" name="Google Shape;526;p33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80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81" name="Google Shape;528;p33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82" name="Google Shape;531;p33"/>
          <p:cNvSpPr/>
          <p:nvPr/>
        </p:nvSpPr>
        <p:spPr>
          <a:xfrm>
            <a:off x="3612210" y="5949696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83" name="Google Shape;532;p33"/>
          <p:cNvSpPr/>
          <p:nvPr/>
        </p:nvSpPr>
        <p:spPr>
          <a:xfrm>
            <a:off x="3612210" y="8196933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84" name="Google Shape;533;p33"/>
          <p:cNvSpPr/>
          <p:nvPr/>
        </p:nvSpPr>
        <p:spPr>
          <a:xfrm>
            <a:off x="3612210" y="10450600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685" name="Google Shape;537;p33" descr="Google Shape;537;p33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3740827"/>
            <a:ext cx="2094299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Google Shape;538;p33" descr="Google Shape;538;p33"/>
          <p:cNvPicPr>
            <a:picLocks noChangeAspect="1"/>
          </p:cNvPicPr>
          <p:nvPr/>
        </p:nvPicPr>
        <p:blipFill>
          <a:blip r:embed="rId3">
            <a:extLst/>
          </a:blip>
          <a:srcRect l="0" t="227" r="0" b="238"/>
          <a:stretch>
            <a:fillRect/>
          </a:stretch>
        </p:blipFill>
        <p:spPr>
          <a:xfrm>
            <a:off x="1152100" y="5938928"/>
            <a:ext cx="2094299" cy="161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Google Shape;539;p33" descr="Google Shape;539;p33"/>
          <p:cNvPicPr>
            <a:picLocks noChangeAspect="1"/>
          </p:cNvPicPr>
          <p:nvPr/>
        </p:nvPicPr>
        <p:blipFill>
          <a:blip r:embed="rId3">
            <a:extLst/>
          </a:blip>
          <a:srcRect l="0" t="227" r="0" b="238"/>
          <a:stretch>
            <a:fillRect/>
          </a:stretch>
        </p:blipFill>
        <p:spPr>
          <a:xfrm>
            <a:off x="1158865" y="10444195"/>
            <a:ext cx="2094300" cy="161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Google Shape;540;p33" descr="Google Shape;540;p33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8219361"/>
            <a:ext cx="2094299" cy="161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6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542;p34"/>
          <p:cNvSpPr/>
          <p:nvPr/>
        </p:nvSpPr>
        <p:spPr>
          <a:xfrm>
            <a:off x="3612210" y="3676867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96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7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8" name="Google Shape;545;p34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99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00" name="Google Shape;547;p34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01" name="Google Shape;550;p34"/>
          <p:cNvSpPr/>
          <p:nvPr/>
        </p:nvSpPr>
        <p:spPr>
          <a:xfrm>
            <a:off x="3612210" y="5949696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02" name="Google Shape;551;p34"/>
          <p:cNvSpPr/>
          <p:nvPr/>
        </p:nvSpPr>
        <p:spPr>
          <a:xfrm>
            <a:off x="3612210" y="8196933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03" name="Google Shape;552;p34"/>
          <p:cNvSpPr/>
          <p:nvPr/>
        </p:nvSpPr>
        <p:spPr>
          <a:xfrm>
            <a:off x="3612210" y="10450600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04" name="Google Shape;556;p34" descr="Google Shape;556;p34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3740827"/>
            <a:ext cx="2094299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Google Shape;557;p34" descr="Google Shape;557;p34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5938928"/>
            <a:ext cx="2094299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Google Shape;558;p34" descr="Google Shape;558;p34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8865" y="10444195"/>
            <a:ext cx="2094300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Google Shape;559;p34" descr="Google Shape;559;p34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8219361"/>
            <a:ext cx="2094299" cy="161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6_1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561;p35"/>
          <p:cNvSpPr/>
          <p:nvPr/>
        </p:nvSpPr>
        <p:spPr>
          <a:xfrm>
            <a:off x="3612210" y="3676867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15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6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7" name="Google Shape;564;p35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18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19" name="Google Shape;566;p35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20" name="Google Shape;569;p35"/>
          <p:cNvSpPr/>
          <p:nvPr/>
        </p:nvSpPr>
        <p:spPr>
          <a:xfrm>
            <a:off x="3612210" y="5949696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21" name="Google Shape;570;p35"/>
          <p:cNvSpPr/>
          <p:nvPr/>
        </p:nvSpPr>
        <p:spPr>
          <a:xfrm>
            <a:off x="3612210" y="8196933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22" name="Google Shape;571;p35"/>
          <p:cNvSpPr/>
          <p:nvPr/>
        </p:nvSpPr>
        <p:spPr>
          <a:xfrm>
            <a:off x="3612210" y="10450600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23" name="Google Shape;575;p35" descr="Google Shape;575;p35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3740827"/>
            <a:ext cx="2094299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Google Shape;576;p35" descr="Google Shape;576;p35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5938928"/>
            <a:ext cx="2094297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Google Shape;577;p35" descr="Google Shape;577;p35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8149860"/>
            <a:ext cx="2094297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Google Shape;578;p35" descr="Google Shape;578;p35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8865" y="10444194"/>
            <a:ext cx="2094300" cy="161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6_1_2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580;p36"/>
          <p:cNvSpPr/>
          <p:nvPr/>
        </p:nvSpPr>
        <p:spPr>
          <a:xfrm>
            <a:off x="3612210" y="3676867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34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5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6" name="Google Shape;583;p36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7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38" name="Google Shape;585;p36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39" name="Google Shape;588;p36"/>
          <p:cNvSpPr/>
          <p:nvPr/>
        </p:nvSpPr>
        <p:spPr>
          <a:xfrm>
            <a:off x="3612210" y="5949696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40" name="Google Shape;589;p36"/>
          <p:cNvSpPr/>
          <p:nvPr/>
        </p:nvSpPr>
        <p:spPr>
          <a:xfrm>
            <a:off x="3612210" y="8196933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41" name="Google Shape;590;p36"/>
          <p:cNvSpPr/>
          <p:nvPr/>
        </p:nvSpPr>
        <p:spPr>
          <a:xfrm>
            <a:off x="3612210" y="10450600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42" name="Google Shape;594;p36" descr="Google Shape;594;p36"/>
          <p:cNvPicPr>
            <a:picLocks noChangeAspect="1"/>
          </p:cNvPicPr>
          <p:nvPr/>
        </p:nvPicPr>
        <p:blipFill>
          <a:blip r:embed="rId2">
            <a:extLst/>
          </a:blip>
          <a:srcRect l="0" t="474" r="0" b="465"/>
          <a:stretch>
            <a:fillRect/>
          </a:stretch>
        </p:blipFill>
        <p:spPr>
          <a:xfrm>
            <a:off x="1152100" y="3740827"/>
            <a:ext cx="2094299" cy="161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Google Shape;595;p36" descr="Google Shape;595;p36"/>
          <p:cNvPicPr>
            <a:picLocks noChangeAspect="1"/>
          </p:cNvPicPr>
          <p:nvPr/>
        </p:nvPicPr>
        <p:blipFill>
          <a:blip r:embed="rId2">
            <a:extLst/>
          </a:blip>
          <a:srcRect l="0" t="474" r="0" b="465"/>
          <a:stretch>
            <a:fillRect/>
          </a:stretch>
        </p:blipFill>
        <p:spPr>
          <a:xfrm>
            <a:off x="1152100" y="5938928"/>
            <a:ext cx="2094298" cy="161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Google Shape;596;p36" descr="Google Shape;596;p36"/>
          <p:cNvPicPr>
            <a:picLocks noChangeAspect="1"/>
          </p:cNvPicPr>
          <p:nvPr/>
        </p:nvPicPr>
        <p:blipFill>
          <a:blip r:embed="rId2">
            <a:extLst/>
          </a:blip>
          <a:srcRect l="0" t="474" r="0" b="465"/>
          <a:stretch>
            <a:fillRect/>
          </a:stretch>
        </p:blipFill>
        <p:spPr>
          <a:xfrm>
            <a:off x="1152100" y="8149860"/>
            <a:ext cx="2094298" cy="161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Google Shape;597;p36" descr="Google Shape;597;p36"/>
          <p:cNvPicPr>
            <a:picLocks noChangeAspect="1"/>
          </p:cNvPicPr>
          <p:nvPr/>
        </p:nvPicPr>
        <p:blipFill>
          <a:blip r:embed="rId2">
            <a:extLst/>
          </a:blip>
          <a:srcRect l="0" t="474" r="0" b="465"/>
          <a:stretch>
            <a:fillRect/>
          </a:stretch>
        </p:blipFill>
        <p:spPr>
          <a:xfrm>
            <a:off x="1158865" y="10444194"/>
            <a:ext cx="2094300" cy="1617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599;p37"/>
          <p:cNvSpPr/>
          <p:nvPr/>
        </p:nvSpPr>
        <p:spPr>
          <a:xfrm>
            <a:off x="3638620" y="3467299"/>
            <a:ext cx="20040300" cy="1656902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53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4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5" name="Google Shape;602;p37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56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57" name="Google Shape;604;p37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58" name="Google Shape;607;p37"/>
          <p:cNvSpPr/>
          <p:nvPr/>
        </p:nvSpPr>
        <p:spPr>
          <a:xfrm>
            <a:off x="3612210" y="5340096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59" name="Google Shape;608;p37"/>
          <p:cNvSpPr/>
          <p:nvPr/>
        </p:nvSpPr>
        <p:spPr>
          <a:xfrm>
            <a:off x="3612210" y="7180933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60" name="Google Shape;609;p37"/>
          <p:cNvSpPr/>
          <p:nvPr/>
        </p:nvSpPr>
        <p:spPr>
          <a:xfrm>
            <a:off x="3612210" y="9028200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61" name="Google Shape;613;p37"/>
          <p:cNvSpPr/>
          <p:nvPr/>
        </p:nvSpPr>
        <p:spPr>
          <a:xfrm>
            <a:off x="3645001" y="10875467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62" name="Google Shape;615;p37" descr="Google Shape;615;p37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3504094"/>
            <a:ext cx="2094299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Google Shape;616;p37" descr="Google Shape;616;p37"/>
          <p:cNvPicPr>
            <a:picLocks noChangeAspect="1"/>
          </p:cNvPicPr>
          <p:nvPr/>
        </p:nvPicPr>
        <p:blipFill>
          <a:blip r:embed="rId3">
            <a:extLst/>
          </a:blip>
          <a:srcRect l="0" t="227" r="0" b="238"/>
          <a:stretch>
            <a:fillRect/>
          </a:stretch>
        </p:blipFill>
        <p:spPr>
          <a:xfrm>
            <a:off x="1152100" y="5360927"/>
            <a:ext cx="2094299" cy="161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Google Shape;617;p37" descr="Google Shape;617;p37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7203328"/>
            <a:ext cx="2094297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Google Shape;618;p37" descr="Google Shape;618;p37"/>
          <p:cNvPicPr>
            <a:picLocks noChangeAspect="1"/>
          </p:cNvPicPr>
          <p:nvPr/>
        </p:nvPicPr>
        <p:blipFill>
          <a:blip r:embed="rId3">
            <a:extLst/>
          </a:blip>
          <a:srcRect l="0" t="227" r="0" b="238"/>
          <a:stretch>
            <a:fillRect/>
          </a:stretch>
        </p:blipFill>
        <p:spPr>
          <a:xfrm>
            <a:off x="1152100" y="9047395"/>
            <a:ext cx="2094299" cy="161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Google Shape;619;p37" descr="Google Shape;619;p37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10875461"/>
            <a:ext cx="2094297" cy="161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4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621;p38"/>
          <p:cNvSpPr/>
          <p:nvPr/>
        </p:nvSpPr>
        <p:spPr>
          <a:xfrm>
            <a:off x="3638620" y="3467299"/>
            <a:ext cx="20040300" cy="1656902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74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5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6" name="Google Shape;624;p38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77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78" name="Google Shape;626;p38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79" name="Google Shape;629;p38"/>
          <p:cNvSpPr/>
          <p:nvPr/>
        </p:nvSpPr>
        <p:spPr>
          <a:xfrm>
            <a:off x="3612210" y="5340096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80" name="Google Shape;630;p38"/>
          <p:cNvSpPr/>
          <p:nvPr/>
        </p:nvSpPr>
        <p:spPr>
          <a:xfrm>
            <a:off x="3612210" y="7180933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81" name="Google Shape;631;p38"/>
          <p:cNvSpPr/>
          <p:nvPr/>
        </p:nvSpPr>
        <p:spPr>
          <a:xfrm>
            <a:off x="3612210" y="9028200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82" name="Google Shape;635;p38"/>
          <p:cNvSpPr/>
          <p:nvPr/>
        </p:nvSpPr>
        <p:spPr>
          <a:xfrm>
            <a:off x="3645001" y="10875467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83" name="Google Shape;637;p38" descr="Google Shape;637;p38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3504094"/>
            <a:ext cx="2094299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Google Shape;638;p38" descr="Google Shape;638;p38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5360927"/>
            <a:ext cx="2094299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Google Shape;639;p38" descr="Google Shape;639;p38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7203328"/>
            <a:ext cx="2094297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Google Shape;640;p38" descr="Google Shape;640;p38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9047395"/>
            <a:ext cx="2094299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7" name="Google Shape;641;p38" descr="Google Shape;641;p38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10875461"/>
            <a:ext cx="2094297" cy="161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4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643;p39"/>
          <p:cNvSpPr/>
          <p:nvPr/>
        </p:nvSpPr>
        <p:spPr>
          <a:xfrm>
            <a:off x="3638620" y="3467299"/>
            <a:ext cx="20040300" cy="1656902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95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96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7" name="Google Shape;646;p39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798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99" name="Google Shape;648;p39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0" name="Google Shape;651;p39"/>
          <p:cNvSpPr/>
          <p:nvPr/>
        </p:nvSpPr>
        <p:spPr>
          <a:xfrm>
            <a:off x="3612210" y="5340096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01" name="Google Shape;652;p39"/>
          <p:cNvSpPr/>
          <p:nvPr/>
        </p:nvSpPr>
        <p:spPr>
          <a:xfrm>
            <a:off x="3612210" y="7180933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02" name="Google Shape;653;p39"/>
          <p:cNvSpPr/>
          <p:nvPr/>
        </p:nvSpPr>
        <p:spPr>
          <a:xfrm>
            <a:off x="3612210" y="9028200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03" name="Google Shape;657;p39"/>
          <p:cNvSpPr/>
          <p:nvPr/>
        </p:nvSpPr>
        <p:spPr>
          <a:xfrm>
            <a:off x="3645001" y="10875467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804" name="Google Shape;659;p39" descr="Google Shape;659;p39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3504095"/>
            <a:ext cx="2094299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Google Shape;660;p39" descr="Google Shape;660;p39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5360927"/>
            <a:ext cx="2094297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Google Shape;661;p39" descr="Google Shape;661;p39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7203327"/>
            <a:ext cx="2094297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Google Shape;662;p39" descr="Google Shape;662;p39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9047394"/>
            <a:ext cx="2094297" cy="161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Google Shape;663;p39" descr="Google Shape;663;p39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10875460"/>
            <a:ext cx="2094297" cy="161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4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665;p40"/>
          <p:cNvSpPr/>
          <p:nvPr/>
        </p:nvSpPr>
        <p:spPr>
          <a:xfrm>
            <a:off x="3638620" y="3467299"/>
            <a:ext cx="20040300" cy="1656902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16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7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8" name="Google Shape;668;p40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9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20" name="Google Shape;670;p40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21" name="Google Shape;673;p40"/>
          <p:cNvSpPr/>
          <p:nvPr/>
        </p:nvSpPr>
        <p:spPr>
          <a:xfrm>
            <a:off x="3612210" y="5340096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22" name="Google Shape;674;p40"/>
          <p:cNvSpPr/>
          <p:nvPr/>
        </p:nvSpPr>
        <p:spPr>
          <a:xfrm>
            <a:off x="3612210" y="7180933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23" name="Google Shape;675;p40"/>
          <p:cNvSpPr/>
          <p:nvPr/>
        </p:nvSpPr>
        <p:spPr>
          <a:xfrm>
            <a:off x="3612210" y="9028200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24" name="Google Shape;679;p40"/>
          <p:cNvSpPr/>
          <p:nvPr/>
        </p:nvSpPr>
        <p:spPr>
          <a:xfrm>
            <a:off x="3645001" y="10875467"/>
            <a:ext cx="20040301" cy="165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825" name="Google Shape;681;p40" descr="Google Shape;681;p40"/>
          <p:cNvPicPr>
            <a:picLocks noChangeAspect="1"/>
          </p:cNvPicPr>
          <p:nvPr/>
        </p:nvPicPr>
        <p:blipFill>
          <a:blip r:embed="rId2">
            <a:extLst/>
          </a:blip>
          <a:srcRect l="0" t="474" r="0" b="465"/>
          <a:stretch>
            <a:fillRect/>
          </a:stretch>
        </p:blipFill>
        <p:spPr>
          <a:xfrm>
            <a:off x="1152100" y="3504094"/>
            <a:ext cx="2094299" cy="161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Google Shape;682;p40" descr="Google Shape;682;p40"/>
          <p:cNvPicPr>
            <a:picLocks noChangeAspect="1"/>
          </p:cNvPicPr>
          <p:nvPr/>
        </p:nvPicPr>
        <p:blipFill>
          <a:blip r:embed="rId2">
            <a:extLst/>
          </a:blip>
          <a:srcRect l="0" t="474" r="0" b="465"/>
          <a:stretch>
            <a:fillRect/>
          </a:stretch>
        </p:blipFill>
        <p:spPr>
          <a:xfrm>
            <a:off x="1152100" y="5360927"/>
            <a:ext cx="2094298" cy="161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Google Shape;683;p40" descr="Google Shape;683;p40"/>
          <p:cNvPicPr>
            <a:picLocks noChangeAspect="1"/>
          </p:cNvPicPr>
          <p:nvPr/>
        </p:nvPicPr>
        <p:blipFill>
          <a:blip r:embed="rId2">
            <a:extLst/>
          </a:blip>
          <a:srcRect l="0" t="474" r="0" b="465"/>
          <a:stretch>
            <a:fillRect/>
          </a:stretch>
        </p:blipFill>
        <p:spPr>
          <a:xfrm>
            <a:off x="1152100" y="7203327"/>
            <a:ext cx="2094298" cy="161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8" name="Google Shape;684;p40" descr="Google Shape;684;p40"/>
          <p:cNvPicPr>
            <a:picLocks noChangeAspect="1"/>
          </p:cNvPicPr>
          <p:nvPr/>
        </p:nvPicPr>
        <p:blipFill>
          <a:blip r:embed="rId2">
            <a:extLst/>
          </a:blip>
          <a:srcRect l="0" t="474" r="0" b="465"/>
          <a:stretch>
            <a:fillRect/>
          </a:stretch>
        </p:blipFill>
        <p:spPr>
          <a:xfrm>
            <a:off x="1152100" y="9047394"/>
            <a:ext cx="2094298" cy="1617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Google Shape;685;p40" descr="Google Shape;685;p40"/>
          <p:cNvPicPr>
            <a:picLocks noChangeAspect="1"/>
          </p:cNvPicPr>
          <p:nvPr/>
        </p:nvPicPr>
        <p:blipFill>
          <a:blip r:embed="rId2">
            <a:extLst/>
          </a:blip>
          <a:srcRect l="0" t="474" r="0" b="465"/>
          <a:stretch>
            <a:fillRect/>
          </a:stretch>
        </p:blipFill>
        <p:spPr>
          <a:xfrm>
            <a:off x="1152100" y="10875460"/>
            <a:ext cx="2094298" cy="1617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687;p41"/>
          <p:cNvSpPr/>
          <p:nvPr/>
        </p:nvSpPr>
        <p:spPr>
          <a:xfrm>
            <a:off x="3048956" y="33008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37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8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9" name="Google Shape;690;p41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40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41" name="Google Shape;692;p41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42" name="Google Shape;695;p41"/>
          <p:cNvSpPr/>
          <p:nvPr/>
        </p:nvSpPr>
        <p:spPr>
          <a:xfrm>
            <a:off x="3049156" y="48770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3" name="Google Shape;696;p41"/>
          <p:cNvSpPr/>
          <p:nvPr/>
        </p:nvSpPr>
        <p:spPr>
          <a:xfrm>
            <a:off x="3049156" y="6453266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4" name="Google Shape;697;p41"/>
          <p:cNvSpPr/>
          <p:nvPr/>
        </p:nvSpPr>
        <p:spPr>
          <a:xfrm>
            <a:off x="3049156" y="80294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5" name="Google Shape;698;p41"/>
          <p:cNvSpPr/>
          <p:nvPr/>
        </p:nvSpPr>
        <p:spPr>
          <a:xfrm>
            <a:off x="3048956" y="9605733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6" name="Google Shape;699;p41"/>
          <p:cNvSpPr/>
          <p:nvPr/>
        </p:nvSpPr>
        <p:spPr>
          <a:xfrm>
            <a:off x="3049156" y="111820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847" name="Google Shape;705;p41" descr="Google Shape;705;p41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3364992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Google Shape;706;p41" descr="Google Shape;706;p41"/>
          <p:cNvPicPr>
            <a:picLocks noChangeAspect="1"/>
          </p:cNvPicPr>
          <p:nvPr/>
        </p:nvPicPr>
        <p:blipFill>
          <a:blip r:embed="rId3">
            <a:extLst/>
          </a:blip>
          <a:srcRect l="0" t="227" r="0" b="237"/>
          <a:stretch>
            <a:fillRect/>
          </a:stretch>
        </p:blipFill>
        <p:spPr>
          <a:xfrm>
            <a:off x="1152100" y="4930259"/>
            <a:ext cx="1540412" cy="119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Google Shape;707;p41" descr="Google Shape;707;p41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6506458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Google Shape;708;p41" descr="Google Shape;708;p41"/>
          <p:cNvPicPr>
            <a:picLocks noChangeAspect="1"/>
          </p:cNvPicPr>
          <p:nvPr/>
        </p:nvPicPr>
        <p:blipFill>
          <a:blip r:embed="rId3">
            <a:extLst/>
          </a:blip>
          <a:srcRect l="0" t="227" r="0" b="237"/>
          <a:stretch>
            <a:fillRect/>
          </a:stretch>
        </p:blipFill>
        <p:spPr>
          <a:xfrm>
            <a:off x="1152100" y="8109291"/>
            <a:ext cx="1540412" cy="119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Google Shape;709;p41" descr="Google Shape;709;p41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9658991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Google Shape;710;p41" descr="Google Shape;710;p41"/>
          <p:cNvPicPr>
            <a:picLocks noChangeAspect="1"/>
          </p:cNvPicPr>
          <p:nvPr/>
        </p:nvPicPr>
        <p:blipFill>
          <a:blip r:embed="rId3">
            <a:extLst/>
          </a:blip>
          <a:srcRect l="0" t="227" r="0" b="237"/>
          <a:stretch>
            <a:fillRect/>
          </a:stretch>
        </p:blipFill>
        <p:spPr>
          <a:xfrm>
            <a:off x="1152100" y="11208725"/>
            <a:ext cx="1540412" cy="1190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1_1_1_2_1_2_1_1_1_1_2_2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29;p6" descr="Google Shape;29;p6"/>
          <p:cNvPicPr>
            <a:picLocks noChangeAspect="1"/>
          </p:cNvPicPr>
          <p:nvPr/>
        </p:nvPicPr>
        <p:blipFill>
          <a:blip r:embed="rId2">
            <a:extLst/>
          </a:blip>
          <a:srcRect l="0" t="2489" r="0" b="2498"/>
          <a:stretch>
            <a:fillRect/>
          </a:stretch>
        </p:blipFill>
        <p:spPr>
          <a:xfrm>
            <a:off x="737679" y="733015"/>
            <a:ext cx="22914989" cy="122499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41" name="Google Shape;30;p6"/>
          <p:cNvSpPr/>
          <p:nvPr/>
        </p:nvSpPr>
        <p:spPr>
          <a:xfrm>
            <a:off x="736559" y="10152267"/>
            <a:ext cx="22917302" cy="283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2" name="Google Shape;31;p6"/>
          <p:cNvSpPr txBox="1"/>
          <p:nvPr/>
        </p:nvSpPr>
        <p:spPr>
          <a:xfrm>
            <a:off x="738958" y="10619999"/>
            <a:ext cx="19989327" cy="12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r">
              <a:lnSpc>
                <a:spcPct val="110000"/>
              </a:lnSpc>
              <a:defRPr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UX/UI Design</a:t>
            </a:r>
          </a:p>
        </p:txBody>
      </p:sp>
      <p:pic>
        <p:nvPicPr>
          <p:cNvPr id="43" name="Google Shape;32;p6" descr="Google Shape;32;p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66856" y="10619999"/>
            <a:ext cx="2193987" cy="1896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44" name="Title Text"/>
          <p:cNvSpPr txBox="1"/>
          <p:nvPr>
            <p:ph type="title"/>
          </p:nvPr>
        </p:nvSpPr>
        <p:spPr>
          <a:xfrm>
            <a:off x="1407585" y="11519399"/>
            <a:ext cx="22246201" cy="851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r">
              <a:lnSpc>
                <a:spcPct val="100000"/>
              </a:lnSpc>
              <a:defRPr b="0" sz="3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5" name="Google Shape;36;p6" descr="Google Shape;36;p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5237" y="2822799"/>
            <a:ext cx="6825751" cy="5119306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Google Shape;37;p6"/>
          <p:cNvSpPr txBox="1"/>
          <p:nvPr/>
        </p:nvSpPr>
        <p:spPr>
          <a:xfrm>
            <a:off x="800089" y="13005706"/>
            <a:ext cx="22852653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 sz="1600"/>
          </a:p>
          <a:p>
            <a:pPr>
              <a:defRPr sz="1600">
                <a:solidFill>
                  <a:srgbClr val="000000"/>
                </a:solidFill>
              </a:defRPr>
            </a:pPr>
            <a:r>
              <a:t>© 2019 Trilogy Education Services, Inc. 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712;p42"/>
          <p:cNvSpPr/>
          <p:nvPr/>
        </p:nvSpPr>
        <p:spPr>
          <a:xfrm>
            <a:off x="3048956" y="33008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60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61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2" name="Google Shape;715;p42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63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64" name="Google Shape;717;p42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65" name="Google Shape;720;p42"/>
          <p:cNvSpPr/>
          <p:nvPr/>
        </p:nvSpPr>
        <p:spPr>
          <a:xfrm>
            <a:off x="3049156" y="48770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66" name="Google Shape;721;p42"/>
          <p:cNvSpPr/>
          <p:nvPr/>
        </p:nvSpPr>
        <p:spPr>
          <a:xfrm>
            <a:off x="3049156" y="6453266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67" name="Google Shape;722;p42"/>
          <p:cNvSpPr/>
          <p:nvPr/>
        </p:nvSpPr>
        <p:spPr>
          <a:xfrm>
            <a:off x="3049156" y="80294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68" name="Google Shape;723;p42"/>
          <p:cNvSpPr/>
          <p:nvPr/>
        </p:nvSpPr>
        <p:spPr>
          <a:xfrm>
            <a:off x="3048956" y="9605733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69" name="Google Shape;724;p42"/>
          <p:cNvSpPr/>
          <p:nvPr/>
        </p:nvSpPr>
        <p:spPr>
          <a:xfrm>
            <a:off x="3049156" y="111820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870" name="Google Shape;730;p42" descr="Google Shape;730;p42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3364992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Google Shape;731;p42" descr="Google Shape;731;p42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4930259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Google Shape;732;p42" descr="Google Shape;732;p42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6506458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Google Shape;733;p42" descr="Google Shape;733;p42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8109291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Google Shape;734;p42" descr="Google Shape;734;p42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9658991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Google Shape;735;p42" descr="Google Shape;735;p42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11208725"/>
            <a:ext cx="1540412" cy="119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3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737;p43"/>
          <p:cNvSpPr/>
          <p:nvPr/>
        </p:nvSpPr>
        <p:spPr>
          <a:xfrm>
            <a:off x="3048956" y="33008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3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84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5" name="Google Shape;740;p43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6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87" name="Google Shape;742;p43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88" name="Google Shape;745;p43"/>
          <p:cNvSpPr/>
          <p:nvPr/>
        </p:nvSpPr>
        <p:spPr>
          <a:xfrm>
            <a:off x="3049156" y="48770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9" name="Google Shape;746;p43"/>
          <p:cNvSpPr/>
          <p:nvPr/>
        </p:nvSpPr>
        <p:spPr>
          <a:xfrm>
            <a:off x="3049156" y="6453266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90" name="Google Shape;747;p43"/>
          <p:cNvSpPr/>
          <p:nvPr/>
        </p:nvSpPr>
        <p:spPr>
          <a:xfrm>
            <a:off x="3049156" y="80294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91" name="Google Shape;748;p43"/>
          <p:cNvSpPr/>
          <p:nvPr/>
        </p:nvSpPr>
        <p:spPr>
          <a:xfrm>
            <a:off x="3048956" y="9605733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92" name="Google Shape;749;p43"/>
          <p:cNvSpPr/>
          <p:nvPr/>
        </p:nvSpPr>
        <p:spPr>
          <a:xfrm>
            <a:off x="3049156" y="111820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893" name="Google Shape;755;p43" descr="Google Shape;755;p43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3364991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Google Shape;756;p43" descr="Google Shape;756;p43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4930259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5" name="Google Shape;757;p43" descr="Google Shape;757;p43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6506458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6" name="Google Shape;758;p43" descr="Google Shape;758;p43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8109291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7" name="Google Shape;759;p43" descr="Google Shape;759;p43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9658991"/>
            <a:ext cx="1540412" cy="119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8" name="Google Shape;760;p43" descr="Google Shape;760;p43"/>
          <p:cNvPicPr>
            <a:picLocks noChangeAspect="1"/>
          </p:cNvPicPr>
          <p:nvPr/>
        </p:nvPicPr>
        <p:blipFill>
          <a:blip r:embed="rId2">
            <a:extLst/>
          </a:blip>
          <a:srcRect l="0" t="1774" r="0" b="1765"/>
          <a:stretch>
            <a:fillRect/>
          </a:stretch>
        </p:blipFill>
        <p:spPr>
          <a:xfrm>
            <a:off x="1152100" y="11208725"/>
            <a:ext cx="1540412" cy="119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3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762;p44"/>
          <p:cNvSpPr/>
          <p:nvPr/>
        </p:nvSpPr>
        <p:spPr>
          <a:xfrm>
            <a:off x="3048956" y="33008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06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7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8" name="Google Shape;765;p44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09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10" name="Google Shape;767;p44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1" name="Google Shape;770;p44"/>
          <p:cNvSpPr/>
          <p:nvPr/>
        </p:nvSpPr>
        <p:spPr>
          <a:xfrm>
            <a:off x="3049156" y="48770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12" name="Google Shape;771;p44"/>
          <p:cNvSpPr/>
          <p:nvPr/>
        </p:nvSpPr>
        <p:spPr>
          <a:xfrm>
            <a:off x="3049156" y="6453266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13" name="Google Shape;772;p44"/>
          <p:cNvSpPr/>
          <p:nvPr/>
        </p:nvSpPr>
        <p:spPr>
          <a:xfrm>
            <a:off x="3049156" y="80294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14" name="Google Shape;773;p44"/>
          <p:cNvSpPr/>
          <p:nvPr/>
        </p:nvSpPr>
        <p:spPr>
          <a:xfrm>
            <a:off x="3048956" y="9605733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15" name="Google Shape;774;p44"/>
          <p:cNvSpPr/>
          <p:nvPr/>
        </p:nvSpPr>
        <p:spPr>
          <a:xfrm>
            <a:off x="3049156" y="11182067"/>
            <a:ext cx="20603401" cy="12969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916" name="Google Shape;780;p44" descr="Google Shape;780;p44"/>
          <p:cNvPicPr>
            <a:picLocks noChangeAspect="1"/>
          </p:cNvPicPr>
          <p:nvPr/>
        </p:nvPicPr>
        <p:blipFill>
          <a:blip r:embed="rId2">
            <a:extLst/>
          </a:blip>
          <a:srcRect l="0" t="465" r="0" b="475"/>
          <a:stretch>
            <a:fillRect/>
          </a:stretch>
        </p:blipFill>
        <p:spPr>
          <a:xfrm>
            <a:off x="1152100" y="3364991"/>
            <a:ext cx="1540412" cy="119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7" name="Google Shape;781;p44" descr="Google Shape;781;p44"/>
          <p:cNvPicPr>
            <a:picLocks noChangeAspect="1"/>
          </p:cNvPicPr>
          <p:nvPr/>
        </p:nvPicPr>
        <p:blipFill>
          <a:blip r:embed="rId2">
            <a:extLst/>
          </a:blip>
          <a:srcRect l="0" t="465" r="0" b="475"/>
          <a:stretch>
            <a:fillRect/>
          </a:stretch>
        </p:blipFill>
        <p:spPr>
          <a:xfrm>
            <a:off x="1152100" y="4930259"/>
            <a:ext cx="1540412" cy="119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Google Shape;782;p44" descr="Google Shape;782;p44"/>
          <p:cNvPicPr>
            <a:picLocks noChangeAspect="1"/>
          </p:cNvPicPr>
          <p:nvPr/>
        </p:nvPicPr>
        <p:blipFill>
          <a:blip r:embed="rId2">
            <a:extLst/>
          </a:blip>
          <a:srcRect l="0" t="465" r="0" b="475"/>
          <a:stretch>
            <a:fillRect/>
          </a:stretch>
        </p:blipFill>
        <p:spPr>
          <a:xfrm>
            <a:off x="1152100" y="6506458"/>
            <a:ext cx="1540412" cy="119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Google Shape;783;p44" descr="Google Shape;783;p44"/>
          <p:cNvPicPr>
            <a:picLocks noChangeAspect="1"/>
          </p:cNvPicPr>
          <p:nvPr/>
        </p:nvPicPr>
        <p:blipFill>
          <a:blip r:embed="rId2">
            <a:extLst/>
          </a:blip>
          <a:srcRect l="0" t="465" r="0" b="475"/>
          <a:stretch>
            <a:fillRect/>
          </a:stretch>
        </p:blipFill>
        <p:spPr>
          <a:xfrm>
            <a:off x="1152100" y="8109291"/>
            <a:ext cx="1540412" cy="119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Google Shape;784;p44" descr="Google Shape;784;p44"/>
          <p:cNvPicPr>
            <a:picLocks noChangeAspect="1"/>
          </p:cNvPicPr>
          <p:nvPr/>
        </p:nvPicPr>
        <p:blipFill>
          <a:blip r:embed="rId2">
            <a:extLst/>
          </a:blip>
          <a:srcRect l="0" t="465" r="0" b="475"/>
          <a:stretch>
            <a:fillRect/>
          </a:stretch>
        </p:blipFill>
        <p:spPr>
          <a:xfrm>
            <a:off x="1152100" y="9658991"/>
            <a:ext cx="1540412" cy="1190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1" name="Google Shape;785;p44" descr="Google Shape;785;p44"/>
          <p:cNvPicPr>
            <a:picLocks noChangeAspect="1"/>
          </p:cNvPicPr>
          <p:nvPr/>
        </p:nvPicPr>
        <p:blipFill>
          <a:blip r:embed="rId2">
            <a:extLst/>
          </a:blip>
          <a:srcRect l="0" t="465" r="0" b="475"/>
          <a:stretch>
            <a:fillRect/>
          </a:stretch>
        </p:blipFill>
        <p:spPr>
          <a:xfrm>
            <a:off x="1152100" y="11208725"/>
            <a:ext cx="1540412" cy="1190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787;p45"/>
          <p:cNvSpPr/>
          <p:nvPr/>
        </p:nvSpPr>
        <p:spPr>
          <a:xfrm>
            <a:off x="2792358" y="3097666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29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30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" name="Google Shape;790;p45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2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33" name="Google Shape;792;p45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34" name="Google Shape;795;p45"/>
          <p:cNvSpPr/>
          <p:nvPr/>
        </p:nvSpPr>
        <p:spPr>
          <a:xfrm>
            <a:off x="2792823" y="4491332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35" name="Google Shape;797;p45"/>
          <p:cNvSpPr/>
          <p:nvPr/>
        </p:nvSpPr>
        <p:spPr>
          <a:xfrm>
            <a:off x="2792490" y="5886400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36" name="Google Shape;799;p45"/>
          <p:cNvSpPr/>
          <p:nvPr/>
        </p:nvSpPr>
        <p:spPr>
          <a:xfrm>
            <a:off x="2792490" y="7280067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37" name="Google Shape;801;p45"/>
          <p:cNvSpPr/>
          <p:nvPr/>
        </p:nvSpPr>
        <p:spPr>
          <a:xfrm>
            <a:off x="2792558" y="8673733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38" name="Google Shape;803;p45"/>
          <p:cNvSpPr/>
          <p:nvPr/>
        </p:nvSpPr>
        <p:spPr>
          <a:xfrm>
            <a:off x="2792558" y="10067400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39" name="Google Shape;805;p45"/>
          <p:cNvSpPr/>
          <p:nvPr/>
        </p:nvSpPr>
        <p:spPr>
          <a:xfrm>
            <a:off x="2792558" y="11529132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940" name="Google Shape;807;p45" descr="Google Shape;807;p45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3124232"/>
            <a:ext cx="1389525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1" name="Google Shape;808;p45" descr="Google Shape;808;p45"/>
          <p:cNvPicPr>
            <a:picLocks noChangeAspect="1"/>
          </p:cNvPicPr>
          <p:nvPr/>
        </p:nvPicPr>
        <p:blipFill>
          <a:blip r:embed="rId3">
            <a:extLst/>
          </a:blip>
          <a:srcRect l="0" t="1047" r="0" b="1037"/>
          <a:stretch>
            <a:fillRect/>
          </a:stretch>
        </p:blipFill>
        <p:spPr>
          <a:xfrm>
            <a:off x="1152100" y="4559067"/>
            <a:ext cx="1389527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Google Shape;809;p45" descr="Google Shape;809;p45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5881599"/>
            <a:ext cx="1389525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Google Shape;810;p45" descr="Google Shape;810;p45"/>
          <p:cNvPicPr>
            <a:picLocks noChangeAspect="1"/>
          </p:cNvPicPr>
          <p:nvPr/>
        </p:nvPicPr>
        <p:blipFill>
          <a:blip r:embed="rId3">
            <a:extLst/>
          </a:blip>
          <a:srcRect l="0" t="1047" r="0" b="1037"/>
          <a:stretch>
            <a:fillRect/>
          </a:stretch>
        </p:blipFill>
        <p:spPr>
          <a:xfrm>
            <a:off x="1152100" y="7347100"/>
            <a:ext cx="1389527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Google Shape;811;p45" descr="Google Shape;811;p45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8740767"/>
            <a:ext cx="1389525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5" name="Google Shape;812;p45" descr="Google Shape;812;p45"/>
          <p:cNvPicPr>
            <a:picLocks noChangeAspect="1"/>
          </p:cNvPicPr>
          <p:nvPr/>
        </p:nvPicPr>
        <p:blipFill>
          <a:blip r:embed="rId3">
            <a:extLst/>
          </a:blip>
          <a:srcRect l="0" t="1380" r="0" b="1389"/>
          <a:stretch>
            <a:fillRect/>
          </a:stretch>
        </p:blipFill>
        <p:spPr>
          <a:xfrm>
            <a:off x="1152100" y="10119359"/>
            <a:ext cx="1388917" cy="10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46" name="Google Shape;813;p45" descr="Google Shape;813;p45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11582400"/>
            <a:ext cx="1388917" cy="1048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815;p46"/>
          <p:cNvSpPr/>
          <p:nvPr/>
        </p:nvSpPr>
        <p:spPr>
          <a:xfrm>
            <a:off x="2792358" y="3097666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4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55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6" name="Google Shape;818;p46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57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58" name="Google Shape;820;p46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59" name="Google Shape;823;p46"/>
          <p:cNvSpPr/>
          <p:nvPr/>
        </p:nvSpPr>
        <p:spPr>
          <a:xfrm>
            <a:off x="2792823" y="4491332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0" name="Google Shape;825;p46"/>
          <p:cNvSpPr/>
          <p:nvPr/>
        </p:nvSpPr>
        <p:spPr>
          <a:xfrm>
            <a:off x="2792490" y="5886400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1" name="Google Shape;827;p46"/>
          <p:cNvSpPr/>
          <p:nvPr/>
        </p:nvSpPr>
        <p:spPr>
          <a:xfrm>
            <a:off x="2792490" y="7280067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2" name="Google Shape;829;p46"/>
          <p:cNvSpPr/>
          <p:nvPr/>
        </p:nvSpPr>
        <p:spPr>
          <a:xfrm>
            <a:off x="2792558" y="8673733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3" name="Google Shape;831;p46"/>
          <p:cNvSpPr/>
          <p:nvPr/>
        </p:nvSpPr>
        <p:spPr>
          <a:xfrm>
            <a:off x="2792558" y="10067400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4" name="Google Shape;833;p46"/>
          <p:cNvSpPr/>
          <p:nvPr/>
        </p:nvSpPr>
        <p:spPr>
          <a:xfrm>
            <a:off x="2792558" y="11529132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965" name="Google Shape;835;p46" descr="Google Shape;835;p46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3124232"/>
            <a:ext cx="1389525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Google Shape;836;p46" descr="Google Shape;836;p46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4559066"/>
            <a:ext cx="1389525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Google Shape;837;p46" descr="Google Shape;837;p46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5881599"/>
            <a:ext cx="1389525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8" name="Google Shape;838;p46" descr="Google Shape;838;p46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7347100"/>
            <a:ext cx="1389525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9" name="Google Shape;839;p46" descr="Google Shape;839;p46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30"/>
          <a:stretch>
            <a:fillRect/>
          </a:stretch>
        </p:blipFill>
        <p:spPr>
          <a:xfrm>
            <a:off x="1152100" y="8740767"/>
            <a:ext cx="1389525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0" name="Google Shape;840;p46" descr="Google Shape;840;p46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10119359"/>
            <a:ext cx="1388917" cy="1048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1" name="Google Shape;841;p46" descr="Google Shape;841;p46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11582400"/>
            <a:ext cx="1388917" cy="1048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1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843;p47"/>
          <p:cNvSpPr/>
          <p:nvPr/>
        </p:nvSpPr>
        <p:spPr>
          <a:xfrm>
            <a:off x="2792358" y="3097666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79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0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1" name="Google Shape;846;p47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82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83" name="Google Shape;848;p47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84" name="Google Shape;851;p47"/>
          <p:cNvSpPr/>
          <p:nvPr/>
        </p:nvSpPr>
        <p:spPr>
          <a:xfrm>
            <a:off x="2792823" y="4491332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5" name="Google Shape;853;p47"/>
          <p:cNvSpPr/>
          <p:nvPr/>
        </p:nvSpPr>
        <p:spPr>
          <a:xfrm>
            <a:off x="2792490" y="5886400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6" name="Google Shape;855;p47"/>
          <p:cNvSpPr/>
          <p:nvPr/>
        </p:nvSpPr>
        <p:spPr>
          <a:xfrm>
            <a:off x="2792490" y="7280067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7" name="Google Shape;857;p47"/>
          <p:cNvSpPr/>
          <p:nvPr/>
        </p:nvSpPr>
        <p:spPr>
          <a:xfrm>
            <a:off x="2792558" y="8673733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8" name="Google Shape;859;p47"/>
          <p:cNvSpPr/>
          <p:nvPr/>
        </p:nvSpPr>
        <p:spPr>
          <a:xfrm>
            <a:off x="2792558" y="10067400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9" name="Google Shape;861;p47"/>
          <p:cNvSpPr/>
          <p:nvPr/>
        </p:nvSpPr>
        <p:spPr>
          <a:xfrm>
            <a:off x="2792558" y="11529132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990" name="Google Shape;863;p47" descr="Google Shape;863;p47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3124232"/>
            <a:ext cx="1389527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1" name="Google Shape;864;p47" descr="Google Shape;864;p47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4559066"/>
            <a:ext cx="1389527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2" name="Google Shape;865;p47" descr="Google Shape;865;p47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5881599"/>
            <a:ext cx="1389527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3" name="Google Shape;866;p47" descr="Google Shape;866;p47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7347100"/>
            <a:ext cx="1389527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4" name="Google Shape;867;p47" descr="Google Shape;867;p47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8740767"/>
            <a:ext cx="1389527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5" name="Google Shape;868;p47" descr="Google Shape;868;p47"/>
          <p:cNvPicPr>
            <a:picLocks noChangeAspect="1"/>
          </p:cNvPicPr>
          <p:nvPr/>
        </p:nvPicPr>
        <p:blipFill>
          <a:blip r:embed="rId2">
            <a:extLst/>
          </a:blip>
          <a:srcRect l="0" t="2883" r="0" b="2892"/>
          <a:stretch>
            <a:fillRect/>
          </a:stretch>
        </p:blipFill>
        <p:spPr>
          <a:xfrm>
            <a:off x="1152100" y="10119360"/>
            <a:ext cx="1388917" cy="1048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6" name="Google Shape;869;p47" descr="Google Shape;869;p47"/>
          <p:cNvPicPr>
            <a:picLocks noChangeAspect="1"/>
          </p:cNvPicPr>
          <p:nvPr/>
        </p:nvPicPr>
        <p:blipFill>
          <a:blip r:embed="rId2">
            <a:extLst/>
          </a:blip>
          <a:srcRect l="0" t="2883" r="0" b="2892"/>
          <a:stretch>
            <a:fillRect/>
          </a:stretch>
        </p:blipFill>
        <p:spPr>
          <a:xfrm>
            <a:off x="1152100" y="11582400"/>
            <a:ext cx="1388917" cy="1048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1_2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871;p48"/>
          <p:cNvSpPr/>
          <p:nvPr/>
        </p:nvSpPr>
        <p:spPr>
          <a:xfrm>
            <a:off x="2792358" y="3097666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04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5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6" name="Google Shape;874;p48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07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08" name="Google Shape;876;p48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09" name="Google Shape;879;p48"/>
          <p:cNvSpPr/>
          <p:nvPr/>
        </p:nvSpPr>
        <p:spPr>
          <a:xfrm>
            <a:off x="2792823" y="4491332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10" name="Google Shape;881;p48"/>
          <p:cNvSpPr/>
          <p:nvPr/>
        </p:nvSpPr>
        <p:spPr>
          <a:xfrm>
            <a:off x="2792490" y="5886400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11" name="Google Shape;883;p48"/>
          <p:cNvSpPr/>
          <p:nvPr/>
        </p:nvSpPr>
        <p:spPr>
          <a:xfrm>
            <a:off x="2792490" y="7280067"/>
            <a:ext cx="20926501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12" name="Google Shape;885;p48"/>
          <p:cNvSpPr/>
          <p:nvPr/>
        </p:nvSpPr>
        <p:spPr>
          <a:xfrm>
            <a:off x="2792558" y="8673733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13" name="Google Shape;887;p48"/>
          <p:cNvSpPr/>
          <p:nvPr/>
        </p:nvSpPr>
        <p:spPr>
          <a:xfrm>
            <a:off x="2792558" y="10067400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14" name="Google Shape;889;p48"/>
          <p:cNvSpPr/>
          <p:nvPr/>
        </p:nvSpPr>
        <p:spPr>
          <a:xfrm>
            <a:off x="2792558" y="11529132"/>
            <a:ext cx="20926500" cy="11904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1015" name="Google Shape;891;p48" descr="Google Shape;891;p48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6"/>
          <a:stretch>
            <a:fillRect/>
          </a:stretch>
        </p:blipFill>
        <p:spPr>
          <a:xfrm>
            <a:off x="1152100" y="3124232"/>
            <a:ext cx="1389527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6" name="Google Shape;892;p48" descr="Google Shape;892;p48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5"/>
          <a:stretch>
            <a:fillRect/>
          </a:stretch>
        </p:blipFill>
        <p:spPr>
          <a:xfrm>
            <a:off x="1152100" y="4559066"/>
            <a:ext cx="1389527" cy="105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7" name="Google Shape;893;p48" descr="Google Shape;893;p48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6"/>
          <a:stretch>
            <a:fillRect/>
          </a:stretch>
        </p:blipFill>
        <p:spPr>
          <a:xfrm>
            <a:off x="1152100" y="5881599"/>
            <a:ext cx="1389527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8" name="Google Shape;894;p48" descr="Google Shape;894;p48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5"/>
          <a:stretch>
            <a:fillRect/>
          </a:stretch>
        </p:blipFill>
        <p:spPr>
          <a:xfrm>
            <a:off x="1152100" y="7347100"/>
            <a:ext cx="1389527" cy="105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9" name="Google Shape;895;p48" descr="Google Shape;895;p48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6"/>
          <a:stretch>
            <a:fillRect/>
          </a:stretch>
        </p:blipFill>
        <p:spPr>
          <a:xfrm>
            <a:off x="1152100" y="8740767"/>
            <a:ext cx="1389527" cy="105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0" name="Google Shape;896;p48" descr="Google Shape;896;p48"/>
          <p:cNvPicPr>
            <a:picLocks noChangeAspect="1"/>
          </p:cNvPicPr>
          <p:nvPr/>
        </p:nvPicPr>
        <p:blipFill>
          <a:blip r:embed="rId2">
            <a:extLst/>
          </a:blip>
          <a:srcRect l="0" t="1616" r="0" b="1616"/>
          <a:stretch>
            <a:fillRect/>
          </a:stretch>
        </p:blipFill>
        <p:spPr>
          <a:xfrm>
            <a:off x="1152100" y="10119359"/>
            <a:ext cx="1388917" cy="1048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1" name="Google Shape;897;p48" descr="Google Shape;897;p48"/>
          <p:cNvPicPr>
            <a:picLocks noChangeAspect="1"/>
          </p:cNvPicPr>
          <p:nvPr/>
        </p:nvPicPr>
        <p:blipFill>
          <a:blip r:embed="rId2">
            <a:extLst/>
          </a:blip>
          <a:srcRect l="0" t="1616" r="0" b="1616"/>
          <a:stretch>
            <a:fillRect/>
          </a:stretch>
        </p:blipFill>
        <p:spPr>
          <a:xfrm>
            <a:off x="1152100" y="11582400"/>
            <a:ext cx="1388917" cy="1048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29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0" name="Google Shape;901;p49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1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32" name="Google Shape;903;p49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3" name="Google Shape;905;p49"/>
          <p:cNvSpPr/>
          <p:nvPr/>
        </p:nvSpPr>
        <p:spPr>
          <a:xfrm>
            <a:off x="2682787" y="10327999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34" name="Google Shape;907;p49"/>
          <p:cNvSpPr/>
          <p:nvPr/>
        </p:nvSpPr>
        <p:spPr>
          <a:xfrm>
            <a:off x="2682452" y="11496333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35" name="Google Shape;909;p49"/>
          <p:cNvSpPr/>
          <p:nvPr/>
        </p:nvSpPr>
        <p:spPr>
          <a:xfrm>
            <a:off x="2682652" y="7990999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36" name="Google Shape;911;p49"/>
          <p:cNvSpPr/>
          <p:nvPr/>
        </p:nvSpPr>
        <p:spPr>
          <a:xfrm>
            <a:off x="2682319" y="9159333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37" name="Google Shape;913;p49"/>
          <p:cNvSpPr/>
          <p:nvPr/>
        </p:nvSpPr>
        <p:spPr>
          <a:xfrm>
            <a:off x="2682719" y="5694000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38" name="Google Shape;915;p49"/>
          <p:cNvSpPr/>
          <p:nvPr/>
        </p:nvSpPr>
        <p:spPr>
          <a:xfrm>
            <a:off x="2682386" y="6862333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39" name="Google Shape;917;p49"/>
          <p:cNvSpPr/>
          <p:nvPr/>
        </p:nvSpPr>
        <p:spPr>
          <a:xfrm>
            <a:off x="2682387" y="3357000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40" name="Google Shape;919;p49"/>
          <p:cNvSpPr/>
          <p:nvPr/>
        </p:nvSpPr>
        <p:spPr>
          <a:xfrm>
            <a:off x="2682386" y="4525333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1041" name="Google Shape;921;p49" descr="Google Shape;921;p49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3364992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2" name="Google Shape;922;p49" descr="Google Shape;922;p49"/>
          <p:cNvPicPr>
            <a:picLocks noChangeAspect="1"/>
          </p:cNvPicPr>
          <p:nvPr/>
        </p:nvPicPr>
        <p:blipFill>
          <a:blip r:embed="rId3">
            <a:extLst/>
          </a:blip>
          <a:srcRect l="0" t="1047" r="0" b="1036"/>
          <a:stretch>
            <a:fillRect/>
          </a:stretch>
        </p:blipFill>
        <p:spPr>
          <a:xfrm>
            <a:off x="1152100" y="4559808"/>
            <a:ext cx="1267637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3" name="Google Shape;923;p49" descr="Google Shape;923;p49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5677992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4" name="Google Shape;924;p49" descr="Google Shape;924;p49"/>
          <p:cNvPicPr>
            <a:picLocks noChangeAspect="1"/>
          </p:cNvPicPr>
          <p:nvPr/>
        </p:nvPicPr>
        <p:blipFill>
          <a:blip r:embed="rId3">
            <a:extLst/>
          </a:blip>
          <a:srcRect l="0" t="1047" r="0" b="1036"/>
          <a:stretch>
            <a:fillRect/>
          </a:stretch>
        </p:blipFill>
        <p:spPr>
          <a:xfrm>
            <a:off x="1152100" y="6872807"/>
            <a:ext cx="1267637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Google Shape;925;p49" descr="Google Shape;925;p49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7997951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6" name="Google Shape;926;p49" descr="Google Shape;926;p49"/>
          <p:cNvPicPr>
            <a:picLocks noChangeAspect="1"/>
          </p:cNvPicPr>
          <p:nvPr/>
        </p:nvPicPr>
        <p:blipFill>
          <a:blip r:embed="rId3">
            <a:extLst/>
          </a:blip>
          <a:srcRect l="0" t="1047" r="0" b="1036"/>
          <a:stretch>
            <a:fillRect/>
          </a:stretch>
        </p:blipFill>
        <p:spPr>
          <a:xfrm>
            <a:off x="1152100" y="9168383"/>
            <a:ext cx="1267637" cy="963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7" name="Google Shape;927;p49" descr="Google Shape;927;p49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10338815"/>
            <a:ext cx="1267639" cy="963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8" name="Google Shape;928;p49" descr="Google Shape;928;p49"/>
          <p:cNvPicPr>
            <a:picLocks noChangeAspect="1"/>
          </p:cNvPicPr>
          <p:nvPr/>
        </p:nvPicPr>
        <p:blipFill>
          <a:blip r:embed="rId3">
            <a:extLst/>
          </a:blip>
          <a:srcRect l="0" t="1047" r="0" b="1036"/>
          <a:stretch>
            <a:fillRect/>
          </a:stretch>
        </p:blipFill>
        <p:spPr>
          <a:xfrm>
            <a:off x="1152100" y="11505768"/>
            <a:ext cx="1267637" cy="96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6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7" name="Google Shape;932;p50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58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59" name="Google Shape;934;p50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60" name="Google Shape;936;p50"/>
          <p:cNvSpPr/>
          <p:nvPr/>
        </p:nvSpPr>
        <p:spPr>
          <a:xfrm>
            <a:off x="2682787" y="10327999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1" name="Google Shape;938;p50"/>
          <p:cNvSpPr/>
          <p:nvPr/>
        </p:nvSpPr>
        <p:spPr>
          <a:xfrm>
            <a:off x="2682452" y="11496333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2" name="Google Shape;940;p50"/>
          <p:cNvSpPr/>
          <p:nvPr/>
        </p:nvSpPr>
        <p:spPr>
          <a:xfrm>
            <a:off x="2682652" y="7990999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3" name="Google Shape;942;p50"/>
          <p:cNvSpPr/>
          <p:nvPr/>
        </p:nvSpPr>
        <p:spPr>
          <a:xfrm>
            <a:off x="2682319" y="9159333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4" name="Google Shape;944;p50"/>
          <p:cNvSpPr/>
          <p:nvPr/>
        </p:nvSpPr>
        <p:spPr>
          <a:xfrm>
            <a:off x="2682719" y="5694000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5" name="Google Shape;946;p50"/>
          <p:cNvSpPr/>
          <p:nvPr/>
        </p:nvSpPr>
        <p:spPr>
          <a:xfrm>
            <a:off x="2682386" y="6862333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6" name="Google Shape;948;p50"/>
          <p:cNvSpPr/>
          <p:nvPr/>
        </p:nvSpPr>
        <p:spPr>
          <a:xfrm>
            <a:off x="2682387" y="3357000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7" name="Google Shape;950;p50"/>
          <p:cNvSpPr/>
          <p:nvPr/>
        </p:nvSpPr>
        <p:spPr>
          <a:xfrm>
            <a:off x="2682386" y="4525333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1068" name="Google Shape;952;p50" descr="Google Shape;952;p50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3364992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Google Shape;953;p50" descr="Google Shape;953;p50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4559808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0" name="Google Shape;954;p50" descr="Google Shape;954;p50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5677992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1" name="Google Shape;955;p50" descr="Google Shape;955;p50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6872807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2" name="Google Shape;956;p50" descr="Google Shape;956;p50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7997951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3" name="Google Shape;957;p50" descr="Google Shape;957;p50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9168383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4" name="Google Shape;958;p50" descr="Google Shape;958;p50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10338815"/>
            <a:ext cx="1267639" cy="963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Google Shape;959;p50" descr="Google Shape;959;p50"/>
          <p:cNvPicPr>
            <a:picLocks noChangeAspect="1"/>
          </p:cNvPicPr>
          <p:nvPr/>
        </p:nvPicPr>
        <p:blipFill>
          <a:blip r:embed="rId2">
            <a:extLst/>
          </a:blip>
          <a:srcRect l="0" t="1830" r="0" b="1829"/>
          <a:stretch>
            <a:fillRect/>
          </a:stretch>
        </p:blipFill>
        <p:spPr>
          <a:xfrm>
            <a:off x="1152100" y="11505768"/>
            <a:ext cx="1267639" cy="96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83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4" name="Google Shape;963;p51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85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86" name="Google Shape;965;p51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87" name="Google Shape;967;p51"/>
          <p:cNvSpPr/>
          <p:nvPr/>
        </p:nvSpPr>
        <p:spPr>
          <a:xfrm>
            <a:off x="2682787" y="10327999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88" name="Google Shape;969;p51"/>
          <p:cNvSpPr/>
          <p:nvPr/>
        </p:nvSpPr>
        <p:spPr>
          <a:xfrm>
            <a:off x="2682452" y="11496333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89" name="Google Shape;971;p51"/>
          <p:cNvSpPr/>
          <p:nvPr/>
        </p:nvSpPr>
        <p:spPr>
          <a:xfrm>
            <a:off x="2682652" y="7990999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90" name="Google Shape;973;p51"/>
          <p:cNvSpPr/>
          <p:nvPr/>
        </p:nvSpPr>
        <p:spPr>
          <a:xfrm>
            <a:off x="2682319" y="9159333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91" name="Google Shape;975;p51"/>
          <p:cNvSpPr/>
          <p:nvPr/>
        </p:nvSpPr>
        <p:spPr>
          <a:xfrm>
            <a:off x="2682719" y="5694000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92" name="Google Shape;977;p51"/>
          <p:cNvSpPr/>
          <p:nvPr/>
        </p:nvSpPr>
        <p:spPr>
          <a:xfrm>
            <a:off x="2682386" y="6862333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93" name="Google Shape;979;p51"/>
          <p:cNvSpPr/>
          <p:nvPr/>
        </p:nvSpPr>
        <p:spPr>
          <a:xfrm>
            <a:off x="2682387" y="3357000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94" name="Google Shape;981;p51"/>
          <p:cNvSpPr/>
          <p:nvPr/>
        </p:nvSpPr>
        <p:spPr>
          <a:xfrm>
            <a:off x="2682386" y="4525333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1095" name="Google Shape;983;p51" descr="Google Shape;983;p51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3364991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6" name="Google Shape;984;p51" descr="Google Shape;984;p51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4559807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7" name="Google Shape;985;p51" descr="Google Shape;985;p51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5677992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8" name="Google Shape;986;p51" descr="Google Shape;986;p51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6872807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9" name="Google Shape;987;p51" descr="Google Shape;987;p51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7997951"/>
            <a:ext cx="1267639" cy="963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0" name="Google Shape;988;p51" descr="Google Shape;988;p51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9168383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1" name="Google Shape;989;p51" descr="Google Shape;989;p51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10338816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2" name="Google Shape;990;p51" descr="Google Shape;990;p51"/>
          <p:cNvPicPr>
            <a:picLocks noChangeAspect="1"/>
          </p:cNvPicPr>
          <p:nvPr/>
        </p:nvPicPr>
        <p:blipFill>
          <a:blip r:embed="rId2">
            <a:extLst/>
          </a:blip>
          <a:srcRect l="0" t="2552" r="0" b="2560"/>
          <a:stretch>
            <a:fillRect/>
          </a:stretch>
        </p:blipFill>
        <p:spPr>
          <a:xfrm>
            <a:off x="1152100" y="11505768"/>
            <a:ext cx="1267639" cy="96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1_1_1_2_1_2_1_1_1_1_2_2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39;p7" descr="Google Shape;39;p7"/>
          <p:cNvPicPr>
            <a:picLocks noChangeAspect="1"/>
          </p:cNvPicPr>
          <p:nvPr/>
        </p:nvPicPr>
        <p:blipFill>
          <a:blip r:embed="rId2">
            <a:extLst/>
          </a:blip>
          <a:srcRect l="0" t="2489" r="0" b="2498"/>
          <a:stretch>
            <a:fillRect/>
          </a:stretch>
        </p:blipFill>
        <p:spPr>
          <a:xfrm>
            <a:off x="737679" y="733015"/>
            <a:ext cx="22914989" cy="122499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55" name="Google Shape;40;p7"/>
          <p:cNvSpPr/>
          <p:nvPr/>
        </p:nvSpPr>
        <p:spPr>
          <a:xfrm>
            <a:off x="736559" y="10152267"/>
            <a:ext cx="22917302" cy="283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" name="Google Shape;41;p7"/>
          <p:cNvSpPr txBox="1"/>
          <p:nvPr/>
        </p:nvSpPr>
        <p:spPr>
          <a:xfrm>
            <a:off x="738958" y="10619999"/>
            <a:ext cx="19989327" cy="12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r">
              <a:lnSpc>
                <a:spcPct val="110000"/>
              </a:lnSpc>
              <a:defRPr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Cybersecurity</a:t>
            </a:r>
          </a:p>
        </p:txBody>
      </p:sp>
      <p:pic>
        <p:nvPicPr>
          <p:cNvPr id="57" name="Google Shape;42;p7" descr="Google Shape;42;p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66856" y="10619999"/>
            <a:ext cx="2193987" cy="1896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58" name="Title Text"/>
          <p:cNvSpPr txBox="1"/>
          <p:nvPr>
            <p:ph type="title"/>
          </p:nvPr>
        </p:nvSpPr>
        <p:spPr>
          <a:xfrm>
            <a:off x="1407585" y="11519399"/>
            <a:ext cx="22246201" cy="851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r">
              <a:lnSpc>
                <a:spcPct val="100000"/>
              </a:lnSpc>
              <a:defRPr b="0" sz="3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59" name="Google Shape;46;p7" descr="Google Shape;46;p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3906" y="3072383"/>
            <a:ext cx="6094421" cy="450986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Google Shape;47;p7"/>
          <p:cNvSpPr txBox="1"/>
          <p:nvPr/>
        </p:nvSpPr>
        <p:spPr>
          <a:xfrm>
            <a:off x="800089" y="13005706"/>
            <a:ext cx="22852653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 sz="1600"/>
          </a:p>
          <a:p>
            <a:pPr>
              <a:defRPr sz="1600">
                <a:solidFill>
                  <a:srgbClr val="000000"/>
                </a:solidFill>
              </a:defRPr>
            </a:pPr>
            <a:r>
              <a:t>© 2019 Trilogy Education Services, Inc. 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7_1_3_1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Title Text"/>
          <p:cNvSpPr txBox="1"/>
          <p:nvPr>
            <p:ph type="title"/>
          </p:nvPr>
        </p:nvSpPr>
        <p:spPr>
          <a:xfrm>
            <a:off x="-26442" y="0"/>
            <a:ext cx="24443102" cy="14232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>
              <a:lnSpc>
                <a:spcPct val="100000"/>
              </a:lnSpc>
              <a:defRPr b="0" sz="640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10" name="Body Level One…"/>
          <p:cNvSpPr txBox="1"/>
          <p:nvPr>
            <p:ph type="body" sz="quarter" idx="1"/>
          </p:nvPr>
        </p:nvSpPr>
        <p:spPr>
          <a:xfrm>
            <a:off x="6350" y="1802600"/>
            <a:ext cx="24377700" cy="972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1" name="Google Shape;994;p52"/>
          <p:cNvSpPr/>
          <p:nvPr/>
        </p:nvSpPr>
        <p:spPr>
          <a:xfrm>
            <a:off x="737825" y="1706877"/>
            <a:ext cx="22915501" cy="27305"/>
          </a:xfrm>
          <a:prstGeom prst="line">
            <a:avLst/>
          </a:prstGeom>
          <a:ln w="3175"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12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13" name="Google Shape;996;p52"/>
          <p:cNvSpPr/>
          <p:nvPr/>
        </p:nvSpPr>
        <p:spPr>
          <a:xfrm>
            <a:off x="737678" y="13083878"/>
            <a:ext cx="22915501" cy="27305"/>
          </a:xfrm>
          <a:prstGeom prst="line">
            <a:avLst/>
          </a:prstGeom>
          <a:ln w="3175">
            <a:solidFill>
              <a:srgbClr val="A9B7C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14" name="Google Shape;998;p52"/>
          <p:cNvSpPr/>
          <p:nvPr/>
        </p:nvSpPr>
        <p:spPr>
          <a:xfrm>
            <a:off x="2682787" y="10327999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15" name="Google Shape;1000;p52"/>
          <p:cNvSpPr/>
          <p:nvPr/>
        </p:nvSpPr>
        <p:spPr>
          <a:xfrm>
            <a:off x="2682452" y="11496333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16" name="Google Shape;1002;p52"/>
          <p:cNvSpPr/>
          <p:nvPr/>
        </p:nvSpPr>
        <p:spPr>
          <a:xfrm>
            <a:off x="2682652" y="7990999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17" name="Google Shape;1004;p52"/>
          <p:cNvSpPr/>
          <p:nvPr/>
        </p:nvSpPr>
        <p:spPr>
          <a:xfrm>
            <a:off x="2682319" y="9159333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18" name="Google Shape;1006;p52"/>
          <p:cNvSpPr/>
          <p:nvPr/>
        </p:nvSpPr>
        <p:spPr>
          <a:xfrm>
            <a:off x="2682719" y="5694000"/>
            <a:ext cx="20971202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19" name="Google Shape;1008;p52"/>
          <p:cNvSpPr/>
          <p:nvPr/>
        </p:nvSpPr>
        <p:spPr>
          <a:xfrm>
            <a:off x="2682386" y="6862333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20" name="Google Shape;1010;p52"/>
          <p:cNvSpPr/>
          <p:nvPr/>
        </p:nvSpPr>
        <p:spPr>
          <a:xfrm>
            <a:off x="2682387" y="3357000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21" name="Google Shape;1012;p52"/>
          <p:cNvSpPr/>
          <p:nvPr/>
        </p:nvSpPr>
        <p:spPr>
          <a:xfrm>
            <a:off x="2682386" y="4525333"/>
            <a:ext cx="20971201" cy="1005601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1122" name="Google Shape;1014;p52" descr="Google Shape;1014;p52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6"/>
          <a:stretch>
            <a:fillRect/>
          </a:stretch>
        </p:blipFill>
        <p:spPr>
          <a:xfrm>
            <a:off x="1152100" y="3364991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3" name="Google Shape;1015;p52" descr="Google Shape;1015;p52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6"/>
          <a:stretch>
            <a:fillRect/>
          </a:stretch>
        </p:blipFill>
        <p:spPr>
          <a:xfrm>
            <a:off x="1152100" y="4559808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4" name="Google Shape;1016;p52" descr="Google Shape;1016;p52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6"/>
          <a:stretch>
            <a:fillRect/>
          </a:stretch>
        </p:blipFill>
        <p:spPr>
          <a:xfrm>
            <a:off x="1152100" y="5677992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5" name="Google Shape;1017;p52" descr="Google Shape;1017;p52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6"/>
          <a:stretch>
            <a:fillRect/>
          </a:stretch>
        </p:blipFill>
        <p:spPr>
          <a:xfrm>
            <a:off x="1152100" y="6872807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6" name="Google Shape;1018;p52" descr="Google Shape;1018;p52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6"/>
          <a:stretch>
            <a:fillRect/>
          </a:stretch>
        </p:blipFill>
        <p:spPr>
          <a:xfrm>
            <a:off x="1152100" y="7997951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7" name="Google Shape;1019;p52" descr="Google Shape;1019;p52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6"/>
          <a:stretch>
            <a:fillRect/>
          </a:stretch>
        </p:blipFill>
        <p:spPr>
          <a:xfrm>
            <a:off x="1152100" y="9168383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Google Shape;1020;p52" descr="Google Shape;1020;p52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6"/>
          <a:stretch>
            <a:fillRect/>
          </a:stretch>
        </p:blipFill>
        <p:spPr>
          <a:xfrm>
            <a:off x="1152100" y="10338815"/>
            <a:ext cx="1267639" cy="9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Google Shape;1021;p52" descr="Google Shape;1021;p52"/>
          <p:cNvPicPr>
            <a:picLocks noChangeAspect="1"/>
          </p:cNvPicPr>
          <p:nvPr/>
        </p:nvPicPr>
        <p:blipFill>
          <a:blip r:embed="rId2">
            <a:extLst/>
          </a:blip>
          <a:srcRect l="0" t="1276" r="0" b="1276"/>
          <a:stretch>
            <a:fillRect/>
          </a:stretch>
        </p:blipFill>
        <p:spPr>
          <a:xfrm>
            <a:off x="1152100" y="11505767"/>
            <a:ext cx="1267639" cy="963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3_1_1_2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023;p53" descr="Google Shape;1023;p53"/>
          <p:cNvPicPr>
            <a:picLocks noChangeAspect="1"/>
          </p:cNvPicPr>
          <p:nvPr/>
        </p:nvPicPr>
        <p:blipFill>
          <a:blip r:embed="rId2">
            <a:extLst/>
          </a:blip>
          <a:srcRect l="0" t="59" r="0" b="58"/>
          <a:stretch>
            <a:fillRect/>
          </a:stretch>
        </p:blipFill>
        <p:spPr>
          <a:xfrm>
            <a:off x="737679" y="733016"/>
            <a:ext cx="22914989" cy="12246792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7_2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026;p54" descr="Google Shape;1026;p54"/>
          <p:cNvPicPr>
            <a:picLocks noChangeAspect="1"/>
          </p:cNvPicPr>
          <p:nvPr/>
        </p:nvPicPr>
        <p:blipFill>
          <a:blip r:embed="rId2">
            <a:extLst/>
          </a:blip>
          <a:srcRect l="0" t="2489" r="0" b="2498"/>
          <a:stretch>
            <a:fillRect/>
          </a:stretch>
        </p:blipFill>
        <p:spPr>
          <a:xfrm>
            <a:off x="737679" y="733015"/>
            <a:ext cx="22914989" cy="12249979"/>
          </a:xfrm>
          <a:prstGeom prst="rect">
            <a:avLst/>
          </a:prstGeom>
          <a:ln w="12700">
            <a:miter lim="400000"/>
          </a:ln>
        </p:spPr>
      </p:pic>
      <p:sp>
        <p:nvSpPr>
          <p:cNvPr id="1145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46" name="Body Level One…"/>
          <p:cNvSpPr txBox="1"/>
          <p:nvPr>
            <p:ph type="body" sz="quarter" idx="1"/>
          </p:nvPr>
        </p:nvSpPr>
        <p:spPr>
          <a:xfrm>
            <a:off x="-26442" y="13111066"/>
            <a:ext cx="21252901" cy="60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7" name="Google Shape;1029;p54"/>
          <p:cNvSpPr txBox="1"/>
          <p:nvPr/>
        </p:nvSpPr>
        <p:spPr>
          <a:xfrm>
            <a:off x="737758" y="7682066"/>
            <a:ext cx="22914902" cy="19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/>
          <a:p>
            <a:pPr algn="ctr">
              <a:defRPr sz="9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Time’s Up!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</a:p>
        </p:txBody>
      </p:sp>
      <p:pic>
        <p:nvPicPr>
          <p:cNvPr id="1148" name="Google Shape;1030;p54" descr="Google Shape;1030;p5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6155" y="3048000"/>
            <a:ext cx="3258039" cy="4368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032;p55" descr="Google Shape;1032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0"/>
            <a:ext cx="24377573" cy="13712429"/>
          </a:xfrm>
          <a:prstGeom prst="rect">
            <a:avLst/>
          </a:prstGeom>
          <a:ln w="12700">
            <a:miter lim="400000"/>
          </a:ln>
        </p:spPr>
      </p:pic>
      <p:sp>
        <p:nvSpPr>
          <p:cNvPr id="1156" name="Google Shape;1033;p55"/>
          <p:cNvSpPr txBox="1"/>
          <p:nvPr/>
        </p:nvSpPr>
        <p:spPr>
          <a:xfrm>
            <a:off x="6283" y="2519466"/>
            <a:ext cx="24377700" cy="244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ctr">
              <a:defRPr sz="12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Take a Break!</a:t>
            </a:r>
          </a:p>
        </p:txBody>
      </p:sp>
      <p:sp>
        <p:nvSpPr>
          <p:cNvPr id="1157" name="Google Shape;1034;p55"/>
          <p:cNvSpPr/>
          <p:nvPr/>
        </p:nvSpPr>
        <p:spPr>
          <a:xfrm>
            <a:off x="6152748" y="5338400"/>
            <a:ext cx="12084902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58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037;p56" descr="Google Shape;1037;p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0"/>
            <a:ext cx="24377573" cy="13712429"/>
          </a:xfrm>
          <a:prstGeom prst="rect">
            <a:avLst/>
          </a:prstGeom>
          <a:ln w="12700">
            <a:miter lim="400000"/>
          </a:ln>
        </p:spPr>
      </p:pic>
      <p:sp>
        <p:nvSpPr>
          <p:cNvPr id="1166" name="Google Shape;1038;p56"/>
          <p:cNvSpPr txBox="1"/>
          <p:nvPr/>
        </p:nvSpPr>
        <p:spPr>
          <a:xfrm>
            <a:off x="6283" y="1097067"/>
            <a:ext cx="24377700" cy="244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ctr">
              <a:defRPr sz="128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Take a Break!</a:t>
            </a:r>
          </a:p>
        </p:txBody>
      </p:sp>
      <p:sp>
        <p:nvSpPr>
          <p:cNvPr id="1167" name="Google Shape;1039;p56"/>
          <p:cNvSpPr/>
          <p:nvPr/>
        </p:nvSpPr>
        <p:spPr>
          <a:xfrm>
            <a:off x="6152748" y="3916000"/>
            <a:ext cx="12084902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68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042;p57" descr="Google Shape;1042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3" y="-38"/>
            <a:ext cx="24377651" cy="13712464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77" name="Title Text"/>
          <p:cNvSpPr txBox="1"/>
          <p:nvPr>
            <p:ph type="title"/>
          </p:nvPr>
        </p:nvSpPr>
        <p:spPr>
          <a:xfrm>
            <a:off x="9452688" y="7111733"/>
            <a:ext cx="14835302" cy="20799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 algn="ctr">
              <a:lnSpc>
                <a:spcPct val="100000"/>
              </a:lnSpc>
              <a:defRPr b="0" sz="6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78" name="Google Shape;1045;p57"/>
          <p:cNvSpPr txBox="1"/>
          <p:nvPr/>
        </p:nvSpPr>
        <p:spPr>
          <a:xfrm>
            <a:off x="9452488" y="5812549"/>
            <a:ext cx="1483530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0000"/>
              </a:lnSpc>
              <a:defRPr sz="6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Time For a Quick Video</a:t>
            </a:r>
          </a:p>
        </p:txBody>
      </p:sp>
      <p:sp>
        <p:nvSpPr>
          <p:cNvPr id="1179" name="Google Shape;1046;p57"/>
          <p:cNvSpPr/>
          <p:nvPr/>
        </p:nvSpPr>
        <p:spPr>
          <a:xfrm>
            <a:off x="12522289" y="7111733"/>
            <a:ext cx="8696102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80" name="Google Shape;1047;p57"/>
          <p:cNvSpPr/>
          <p:nvPr/>
        </p:nvSpPr>
        <p:spPr>
          <a:xfrm>
            <a:off x="15521708" y="2382399"/>
            <a:ext cx="2697001" cy="2697601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81" name="Google Shape;1048;p57"/>
          <p:cNvSpPr/>
          <p:nvPr/>
        </p:nvSpPr>
        <p:spPr>
          <a:xfrm flipH="1" rot="16200000">
            <a:off x="16348493" y="3092266"/>
            <a:ext cx="1477934" cy="1277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>
              <a:alpha val="715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050;p58" descr="Google Shape;1050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3" y="-38"/>
            <a:ext cx="24377651" cy="13712464"/>
          </a:xfrm>
          <a:prstGeom prst="rect">
            <a:avLst/>
          </a:prstGeom>
          <a:ln w="12700">
            <a:miter lim="400000"/>
          </a:ln>
        </p:spPr>
      </p:pic>
      <p:sp>
        <p:nvSpPr>
          <p:cNvPr id="1189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90" name="Google Shape;1052;p58"/>
          <p:cNvSpPr txBox="1"/>
          <p:nvPr/>
        </p:nvSpPr>
        <p:spPr>
          <a:xfrm>
            <a:off x="4576958" y="6015749"/>
            <a:ext cx="14835302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0000"/>
              </a:lnSpc>
              <a:defRPr sz="6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Time For a Quick Video</a:t>
            </a:r>
          </a:p>
        </p:txBody>
      </p:sp>
      <p:sp>
        <p:nvSpPr>
          <p:cNvPr id="1191" name="Google Shape;1053;p58"/>
          <p:cNvSpPr/>
          <p:nvPr/>
        </p:nvSpPr>
        <p:spPr>
          <a:xfrm>
            <a:off x="7646760" y="7314933"/>
            <a:ext cx="8696101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92" name="Google Shape;1054;p58"/>
          <p:cNvSpPr/>
          <p:nvPr/>
        </p:nvSpPr>
        <p:spPr>
          <a:xfrm>
            <a:off x="10646178" y="2585599"/>
            <a:ext cx="2697000" cy="2697601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93" name="Google Shape;1055;p58"/>
          <p:cNvSpPr/>
          <p:nvPr/>
        </p:nvSpPr>
        <p:spPr>
          <a:xfrm flipH="1" rot="16200000">
            <a:off x="11472964" y="3295465"/>
            <a:ext cx="1477934" cy="1277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>
              <a:alpha val="715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194" name="Title Text"/>
          <p:cNvSpPr txBox="1"/>
          <p:nvPr>
            <p:ph type="title"/>
          </p:nvPr>
        </p:nvSpPr>
        <p:spPr>
          <a:xfrm>
            <a:off x="3431923" y="7483399"/>
            <a:ext cx="17457902" cy="2079901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 algn="ctr">
              <a:lnSpc>
                <a:spcPct val="100000"/>
              </a:lnSpc>
              <a:defRPr b="0" sz="64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058;p59" descr="Google Shape;1058;p5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0"/>
            <a:ext cx="24377674" cy="13712429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Google Shape;1059;p59"/>
          <p:cNvSpPr txBox="1"/>
          <p:nvPr/>
        </p:nvSpPr>
        <p:spPr>
          <a:xfrm>
            <a:off x="6350" y="574200"/>
            <a:ext cx="24377700" cy="438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ctr">
              <a:defRPr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pPr/>
            <a:r>
              <a:t>Peer Review</a:t>
            </a:r>
          </a:p>
        </p:txBody>
      </p:sp>
      <p:sp>
        <p:nvSpPr>
          <p:cNvPr id="1203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062;p60" descr="Google Shape;1062;p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3533" y="1581199"/>
            <a:ext cx="18238919" cy="116349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13" name="Google Shape;1063;p60"/>
          <p:cNvGrpSpPr/>
          <p:nvPr/>
        </p:nvGrpSpPr>
        <p:grpSpPr>
          <a:xfrm>
            <a:off x="963166" y="1415450"/>
            <a:ext cx="12272102" cy="2316301"/>
            <a:chOff x="0" y="0"/>
            <a:chExt cx="12272100" cy="2316300"/>
          </a:xfrm>
        </p:grpSpPr>
        <p:sp>
          <p:nvSpPr>
            <p:cNvPr id="1211" name="Rectangle"/>
            <p:cNvSpPr/>
            <p:nvPr/>
          </p:nvSpPr>
          <p:spPr>
            <a:xfrm>
              <a:off x="0" y="165750"/>
              <a:ext cx="12272101" cy="1984800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0">
                  <a:solidFill>
                    <a:srgbClr val="000000"/>
                  </a:solidFill>
                  <a:latin typeface="Inconsolata"/>
                  <a:ea typeface="Inconsolata"/>
                  <a:cs typeface="Inconsolata"/>
                  <a:sym typeface="Inconsolata"/>
                </a:defRPr>
              </a:pPr>
            </a:p>
          </p:txBody>
        </p:sp>
        <p:sp>
          <p:nvSpPr>
            <p:cNvPr id="1212" name="&lt;Time to Code&gt;"/>
            <p:cNvSpPr txBox="1"/>
            <p:nvPr/>
          </p:nvSpPr>
          <p:spPr>
            <a:xfrm>
              <a:off x="0" y="0"/>
              <a:ext cx="12272101" cy="231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49" tIns="243749" rIns="243749" bIns="243749" numCol="1" anchor="ctr">
              <a:spAutoFit/>
            </a:bodyPr>
            <a:lstStyle>
              <a:lvl1pPr algn="ctr">
                <a:defRPr b="1" sz="12000">
                  <a:solidFill>
                    <a:srgbClr val="000000"/>
                  </a:solidFill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pPr/>
              <a:r>
                <a:t>&lt;Time to Code&gt;</a:t>
              </a:r>
            </a:p>
          </p:txBody>
        </p:sp>
      </p:grpSp>
      <p:sp>
        <p:nvSpPr>
          <p:cNvPr id="1214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Title Text"/>
          <p:cNvSpPr txBox="1"/>
          <p:nvPr>
            <p:ph type="title"/>
          </p:nvPr>
        </p:nvSpPr>
        <p:spPr>
          <a:xfrm>
            <a:off x="1682313" y="9592913"/>
            <a:ext cx="21025801" cy="11928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 algn="ctr">
              <a:defRPr sz="6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22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1_1_1_2_1_2_1_1_1_1_2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49;p8" descr="Google Shape;49;p8"/>
          <p:cNvPicPr>
            <a:picLocks noChangeAspect="1"/>
          </p:cNvPicPr>
          <p:nvPr/>
        </p:nvPicPr>
        <p:blipFill>
          <a:blip r:embed="rId2">
            <a:extLst/>
          </a:blip>
          <a:srcRect l="0" t="2489" r="0" b="2498"/>
          <a:stretch>
            <a:fillRect/>
          </a:stretch>
        </p:blipFill>
        <p:spPr>
          <a:xfrm>
            <a:off x="737679" y="733015"/>
            <a:ext cx="22914989" cy="122499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69" name="Google Shape;50;p8"/>
          <p:cNvSpPr/>
          <p:nvPr/>
        </p:nvSpPr>
        <p:spPr>
          <a:xfrm>
            <a:off x="736559" y="10152267"/>
            <a:ext cx="22917302" cy="283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0" name="Google Shape;51;p8" descr="Google Shape;51;p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66856" y="10619999"/>
            <a:ext cx="2193987" cy="1896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pic>
        <p:nvPicPr>
          <p:cNvPr id="71" name="Google Shape;52;p8" descr="Google Shape;52;p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3906" y="3181867"/>
            <a:ext cx="6094421" cy="4509867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Google Shape;53;p8"/>
          <p:cNvSpPr txBox="1"/>
          <p:nvPr/>
        </p:nvSpPr>
        <p:spPr>
          <a:xfrm>
            <a:off x="738958" y="10619999"/>
            <a:ext cx="19989327" cy="12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r">
              <a:lnSpc>
                <a:spcPct val="110000"/>
              </a:lnSpc>
              <a:defRPr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Data Boot Camp</a:t>
            </a: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407585" y="11519399"/>
            <a:ext cx="22246201" cy="851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r">
              <a:lnSpc>
                <a:spcPct val="100000"/>
              </a:lnSpc>
              <a:defRPr b="0" sz="3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Google Shape;57;p8"/>
          <p:cNvSpPr txBox="1"/>
          <p:nvPr/>
        </p:nvSpPr>
        <p:spPr>
          <a:xfrm>
            <a:off x="800089" y="13005706"/>
            <a:ext cx="22852653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 sz="1600"/>
          </a:p>
          <a:p>
            <a:pPr>
              <a:defRPr sz="1600">
                <a:solidFill>
                  <a:srgbClr val="000000"/>
                </a:solidFill>
              </a:defRPr>
            </a:pPr>
            <a:r>
              <a:t>© 2019 Trilogy Education Services, Inc. 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k_Secti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Title Text"/>
          <p:cNvSpPr txBox="1"/>
          <p:nvPr>
            <p:ph type="title"/>
          </p:nvPr>
        </p:nvSpPr>
        <p:spPr>
          <a:xfrm>
            <a:off x="1682313" y="5292616"/>
            <a:ext cx="21025801" cy="21936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 algn="ctr">
              <a:defRPr sz="1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1242" name="Google Shape;1070;p63"/>
          <p:cNvGrpSpPr/>
          <p:nvPr/>
        </p:nvGrpSpPr>
        <p:grpSpPr>
          <a:xfrm>
            <a:off x="443390" y="5813"/>
            <a:ext cx="23513874" cy="13543513"/>
            <a:chOff x="0" y="0"/>
            <a:chExt cx="23513873" cy="13543510"/>
          </a:xfrm>
        </p:grpSpPr>
        <p:grpSp>
          <p:nvGrpSpPr>
            <p:cNvPr id="1238" name="Google Shape;1071;p63"/>
            <p:cNvGrpSpPr/>
            <p:nvPr/>
          </p:nvGrpSpPr>
          <p:grpSpPr>
            <a:xfrm>
              <a:off x="0" y="171106"/>
              <a:ext cx="23513874" cy="13372405"/>
              <a:chOff x="0" y="0"/>
              <a:chExt cx="23513873" cy="13372403"/>
            </a:xfrm>
          </p:grpSpPr>
          <p:sp>
            <p:nvSpPr>
              <p:cNvPr id="1230" name="Google Shape;1072;p63"/>
              <p:cNvSpPr txBox="1"/>
              <p:nvPr/>
            </p:nvSpPr>
            <p:spPr>
              <a:xfrm>
                <a:off x="451934" y="-1"/>
                <a:ext cx="9827752" cy="5382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575" tIns="101575" rIns="101575" bIns="101575" numCol="1" anchor="ctr">
                <a:spAutoFit/>
              </a:bodyPr>
              <a:lstStyle>
                <a:lvl1pPr algn="ctr">
                  <a:defRPr i="1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Confidential &amp; Proprietary Information of Trilogy Education Services, Inc.</a:t>
                </a:r>
              </a:p>
            </p:txBody>
          </p:sp>
          <p:sp>
            <p:nvSpPr>
              <p:cNvPr id="1231" name="Google Shape;1073;p63"/>
              <p:cNvSpPr txBox="1"/>
              <p:nvPr/>
            </p:nvSpPr>
            <p:spPr>
              <a:xfrm>
                <a:off x="18392147" y="12834176"/>
                <a:ext cx="4572429" cy="5382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575" tIns="101575" rIns="101575" bIns="101575" numCol="1" anchor="ctr">
                <a:spAutoFit/>
              </a:bodyPr>
              <a:lstStyle>
                <a:lvl1pPr algn="ctr">
                  <a:defRPr i="1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© Trilogy Education Services, Inc.</a:t>
                </a:r>
              </a:p>
            </p:txBody>
          </p:sp>
          <p:sp>
            <p:nvSpPr>
              <p:cNvPr id="1232" name="Google Shape;1074;p63"/>
              <p:cNvSpPr/>
              <p:nvPr/>
            </p:nvSpPr>
            <p:spPr>
              <a:xfrm flipV="1">
                <a:off x="23508971" y="257142"/>
                <a:ext cx="1" cy="1284780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33" name="Google Shape;1075;p63"/>
              <p:cNvSpPr/>
              <p:nvPr/>
            </p:nvSpPr>
            <p:spPr>
              <a:xfrm flipV="1">
                <a:off x="2538" y="257142"/>
                <a:ext cx="1" cy="1284780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34" name="Google Shape;1076;p63"/>
              <p:cNvSpPr/>
              <p:nvPr/>
            </p:nvSpPr>
            <p:spPr>
              <a:xfrm>
                <a:off x="0" y="13092239"/>
                <a:ext cx="18231229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35" name="Google Shape;1077;p63"/>
              <p:cNvSpPr/>
              <p:nvPr/>
            </p:nvSpPr>
            <p:spPr>
              <a:xfrm>
                <a:off x="10350523" y="269044"/>
                <a:ext cx="1316335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36" name="Google Shape;1078;p63"/>
              <p:cNvSpPr/>
              <p:nvPr/>
            </p:nvSpPr>
            <p:spPr>
              <a:xfrm>
                <a:off x="14493" y="269044"/>
                <a:ext cx="39858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237" name="Google Shape;1079;p63"/>
              <p:cNvSpPr/>
              <p:nvPr/>
            </p:nvSpPr>
            <p:spPr>
              <a:xfrm>
                <a:off x="23100031" y="13092239"/>
                <a:ext cx="39858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241" name="Google Shape;1080;p63"/>
            <p:cNvGrpSpPr/>
            <p:nvPr/>
          </p:nvGrpSpPr>
          <p:grpSpPr>
            <a:xfrm>
              <a:off x="20961951" y="0"/>
              <a:ext cx="1897531" cy="1898100"/>
              <a:chOff x="0" y="0"/>
              <a:chExt cx="1897530" cy="1898099"/>
            </a:xfrm>
          </p:grpSpPr>
          <p:sp>
            <p:nvSpPr>
              <p:cNvPr id="1239" name="Google Shape;1081;p63"/>
              <p:cNvSpPr/>
              <p:nvPr/>
            </p:nvSpPr>
            <p:spPr>
              <a:xfrm>
                <a:off x="-1" y="-1"/>
                <a:ext cx="1897532" cy="1898101"/>
              </a:xfrm>
              <a:prstGeom prst="rect">
                <a:avLst/>
              </a:prstGeom>
              <a:solidFill>
                <a:srgbClr val="49494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pic>
            <p:nvPicPr>
              <p:cNvPr id="1240" name="Google Shape;1082;p63" descr="Google Shape;1082;p6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38470" y="438683"/>
                <a:ext cx="1015696" cy="10287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243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084;p64" descr="Google Shape;1084;p64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152"/>
          <a:stretch>
            <a:fillRect/>
          </a:stretch>
        </p:blipFill>
        <p:spPr>
          <a:xfrm>
            <a:off x="1033590" y="11035278"/>
            <a:ext cx="3202714" cy="2141039"/>
          </a:xfrm>
          <a:prstGeom prst="rect">
            <a:avLst/>
          </a:prstGeom>
          <a:ln w="12700">
            <a:miter lim="400000"/>
          </a:ln>
        </p:spPr>
      </p:pic>
      <p:sp>
        <p:nvSpPr>
          <p:cNvPr id="1251" name="Title Text"/>
          <p:cNvSpPr txBox="1"/>
          <p:nvPr>
            <p:ph type="title"/>
          </p:nvPr>
        </p:nvSpPr>
        <p:spPr>
          <a:xfrm>
            <a:off x="4562647" y="11509288"/>
            <a:ext cx="19211701" cy="11928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>
              <a:defRPr sz="80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52" name="Google Shape;1086;p64"/>
          <p:cNvSpPr/>
          <p:nvPr/>
        </p:nvSpPr>
        <p:spPr>
          <a:xfrm>
            <a:off x="6350" y="-1"/>
            <a:ext cx="24377700" cy="10507202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FFFFF"/>
                </a:solidFill>
              </a:defRPr>
            </a:pPr>
          </a:p>
        </p:txBody>
      </p:sp>
      <p:sp>
        <p:nvSpPr>
          <p:cNvPr id="1253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088;p65"/>
          <p:cNvSpPr/>
          <p:nvPr/>
        </p:nvSpPr>
        <p:spPr>
          <a:xfrm>
            <a:off x="-55136" y="3441450"/>
            <a:ext cx="14215201" cy="1"/>
          </a:xfrm>
          <a:prstGeom prst="line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261" name="Google Shape;1089;p65"/>
          <p:cNvSpPr/>
          <p:nvPr/>
        </p:nvSpPr>
        <p:spPr>
          <a:xfrm flipV="1">
            <a:off x="4044069" y="138"/>
            <a:ext cx="1" cy="3611401"/>
          </a:xfrm>
          <a:prstGeom prst="line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262" name="Google Shape;1090;p65"/>
          <p:cNvSpPr/>
          <p:nvPr/>
        </p:nvSpPr>
        <p:spPr>
          <a:xfrm flipV="1">
            <a:off x="5326165" y="138"/>
            <a:ext cx="1" cy="3611401"/>
          </a:xfrm>
          <a:prstGeom prst="line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263" name="Google Shape;1091;p65"/>
          <p:cNvSpPr/>
          <p:nvPr/>
        </p:nvSpPr>
        <p:spPr>
          <a:xfrm flipV="1">
            <a:off x="8449217" y="138"/>
            <a:ext cx="1" cy="3611401"/>
          </a:xfrm>
          <a:prstGeom prst="line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264" name="Google Shape;1092;p65"/>
          <p:cNvSpPr/>
          <p:nvPr/>
        </p:nvSpPr>
        <p:spPr>
          <a:xfrm flipV="1">
            <a:off x="14224153" y="179"/>
            <a:ext cx="1" cy="5080801"/>
          </a:xfrm>
          <a:prstGeom prst="line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265" name="Google Shape;1093;p65"/>
          <p:cNvSpPr/>
          <p:nvPr/>
        </p:nvSpPr>
        <p:spPr>
          <a:xfrm>
            <a:off x="11534601" y="1359398"/>
            <a:ext cx="2722801" cy="1"/>
          </a:xfrm>
          <a:prstGeom prst="line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266" name="Google Shape;1094;p65"/>
          <p:cNvSpPr/>
          <p:nvPr/>
        </p:nvSpPr>
        <p:spPr>
          <a:xfrm flipV="1">
            <a:off x="11538410" y="682001"/>
            <a:ext cx="1" cy="677401"/>
          </a:xfrm>
          <a:prstGeom prst="line">
            <a:avLst/>
          </a:prstGeom>
          <a:ln w="50800">
            <a:solidFill>
              <a:srgbClr val="45E4FC"/>
            </a:solidFill>
          </a:ln>
        </p:spPr>
        <p:txBody>
          <a:bodyPr lIns="0" tIns="0" rIns="0" bIns="0"/>
          <a:lstStyle/>
          <a:p>
            <a:pPr/>
          </a:p>
        </p:txBody>
      </p:sp>
      <p:cxnSp>
        <p:nvCxnSpPr>
          <p:cNvPr id="1267" name="Google Shape;1095;p65"/>
          <p:cNvCxnSpPr>
            <a:stCxn id="1289" idx="0"/>
            <a:endCxn id="1280" idx="0"/>
          </p:cNvCxnSpPr>
          <p:nvPr/>
        </p:nvCxnSpPr>
        <p:spPr>
          <a:xfrm>
            <a:off x="8445544" y="2691542"/>
            <a:ext cx="7040668" cy="48187"/>
          </a:xfrm>
          <a:prstGeom prst="straightConnector1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</p:cxnSp>
      <p:sp>
        <p:nvSpPr>
          <p:cNvPr id="1268" name="Google Shape;1098;p65"/>
          <p:cNvSpPr/>
          <p:nvPr/>
        </p:nvSpPr>
        <p:spPr>
          <a:xfrm flipV="1">
            <a:off x="15074496" y="4445465"/>
            <a:ext cx="1" cy="677401"/>
          </a:xfrm>
          <a:prstGeom prst="line">
            <a:avLst/>
          </a:prstGeom>
          <a:ln w="50800">
            <a:solidFill>
              <a:srgbClr val="45E4FC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69" name="Google Shape;1099;p65"/>
          <p:cNvSpPr/>
          <p:nvPr/>
        </p:nvSpPr>
        <p:spPr>
          <a:xfrm>
            <a:off x="7112165" y="5486400"/>
            <a:ext cx="2671801" cy="0"/>
          </a:xfrm>
          <a:prstGeom prst="line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270" name="Google Shape;1100;p65"/>
          <p:cNvSpPr/>
          <p:nvPr/>
        </p:nvSpPr>
        <p:spPr>
          <a:xfrm flipV="1">
            <a:off x="2156676" y="6459407"/>
            <a:ext cx="1" cy="2062801"/>
          </a:xfrm>
          <a:prstGeom prst="line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271" name="Google Shape;1101;p65"/>
          <p:cNvSpPr/>
          <p:nvPr/>
        </p:nvSpPr>
        <p:spPr>
          <a:xfrm>
            <a:off x="3847496" y="3260642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72" name="Google Shape;1102;p65"/>
          <p:cNvSpPr/>
          <p:nvPr/>
        </p:nvSpPr>
        <p:spPr>
          <a:xfrm>
            <a:off x="5129591" y="3260642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73" name="Google Shape;1103;p65"/>
          <p:cNvSpPr/>
          <p:nvPr/>
        </p:nvSpPr>
        <p:spPr>
          <a:xfrm>
            <a:off x="8252644" y="3260642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74" name="Google Shape;1104;p65"/>
          <p:cNvSpPr/>
          <p:nvPr/>
        </p:nvSpPr>
        <p:spPr>
          <a:xfrm>
            <a:off x="11341838" y="692454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75" name="Google Shape;1105;p65"/>
          <p:cNvSpPr/>
          <p:nvPr/>
        </p:nvSpPr>
        <p:spPr>
          <a:xfrm>
            <a:off x="11341838" y="1166584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76" name="Google Shape;1106;p65"/>
          <p:cNvSpPr/>
          <p:nvPr/>
        </p:nvSpPr>
        <p:spPr>
          <a:xfrm>
            <a:off x="14027573" y="1166584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77" name="Google Shape;1107;p65"/>
          <p:cNvSpPr/>
          <p:nvPr/>
        </p:nvSpPr>
        <p:spPr>
          <a:xfrm>
            <a:off x="6884348" y="5293583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78" name="Google Shape;1108;p65"/>
          <p:cNvSpPr/>
          <p:nvPr/>
        </p:nvSpPr>
        <p:spPr>
          <a:xfrm>
            <a:off x="1960016" y="8594311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79" name="Google Shape;1109;p65"/>
          <p:cNvSpPr/>
          <p:nvPr/>
        </p:nvSpPr>
        <p:spPr>
          <a:xfrm>
            <a:off x="14877924" y="4848512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80" name="Google Shape;1097;p65"/>
          <p:cNvSpPr/>
          <p:nvPr/>
        </p:nvSpPr>
        <p:spPr>
          <a:xfrm>
            <a:off x="15293311" y="2546828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81" name="Google Shape;1110;p65"/>
          <p:cNvSpPr/>
          <p:nvPr/>
        </p:nvSpPr>
        <p:spPr>
          <a:xfrm>
            <a:off x="14027573" y="3275467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82" name="Google Shape;1111;p65"/>
          <p:cNvSpPr/>
          <p:nvPr/>
        </p:nvSpPr>
        <p:spPr>
          <a:xfrm>
            <a:off x="15065212" y="4465613"/>
            <a:ext cx="9337801" cy="1"/>
          </a:xfrm>
          <a:prstGeom prst="line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283" name="Google Shape;1112;p65"/>
          <p:cNvSpPr/>
          <p:nvPr/>
        </p:nvSpPr>
        <p:spPr>
          <a:xfrm>
            <a:off x="14700933" y="6474123"/>
            <a:ext cx="7526701" cy="9602"/>
          </a:xfrm>
          <a:prstGeom prst="line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284" name="Google Shape;1114;p65"/>
          <p:cNvSpPr/>
          <p:nvPr/>
        </p:nvSpPr>
        <p:spPr>
          <a:xfrm>
            <a:off x="16433685" y="6299334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85" name="Google Shape;1115;p65"/>
          <p:cNvSpPr/>
          <p:nvPr/>
        </p:nvSpPr>
        <p:spPr>
          <a:xfrm>
            <a:off x="19541039" y="4272800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cxnSp>
        <p:nvCxnSpPr>
          <p:cNvPr id="1286" name="Google Shape;1116;p65"/>
          <p:cNvCxnSpPr>
            <a:stCxn id="1288" idx="0"/>
            <a:endCxn id="1287" idx="0"/>
          </p:cNvCxnSpPr>
          <p:nvPr/>
        </p:nvCxnSpPr>
        <p:spPr>
          <a:xfrm flipV="1">
            <a:off x="22065749" y="6483617"/>
            <a:ext cx="1" cy="2303594"/>
          </a:xfrm>
          <a:prstGeom prst="straightConnector1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</p:cxnSp>
      <p:sp>
        <p:nvSpPr>
          <p:cNvPr id="1287" name="Google Shape;1118;p65"/>
          <p:cNvSpPr/>
          <p:nvPr/>
        </p:nvSpPr>
        <p:spPr>
          <a:xfrm>
            <a:off x="21872849" y="6290717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88" name="Google Shape;1117;p65"/>
          <p:cNvSpPr/>
          <p:nvPr/>
        </p:nvSpPr>
        <p:spPr>
          <a:xfrm>
            <a:off x="21872849" y="8594310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89" name="Google Shape;1096;p65"/>
          <p:cNvSpPr/>
          <p:nvPr/>
        </p:nvSpPr>
        <p:spPr>
          <a:xfrm>
            <a:off x="8252644" y="2498642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90" name="Google Shape;1113;p65"/>
          <p:cNvSpPr/>
          <p:nvPr/>
        </p:nvSpPr>
        <p:spPr>
          <a:xfrm>
            <a:off x="9689734" y="3967924"/>
            <a:ext cx="5011201" cy="5012401"/>
          </a:xfrm>
          <a:prstGeom prst="ellipse">
            <a:avLst/>
          </a:prstGeom>
          <a:ln w="50800">
            <a:solidFill>
              <a:srgbClr val="FFFFFF"/>
            </a:solidFill>
          </a:ln>
          <a:effectLst>
            <a:outerShdw sx="100000" sy="100000" kx="0" ky="0" algn="b" rotWithShape="0" blurRad="76200" dist="38100" dir="5400000">
              <a:srgbClr val="000000">
                <a:alpha val="3412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2800">
                <a:solidFill>
                  <a:srgbClr val="000000"/>
                </a:solidFill>
              </a:defRPr>
            </a:pPr>
          </a:p>
        </p:txBody>
      </p:sp>
      <p:pic>
        <p:nvPicPr>
          <p:cNvPr id="1291" name="Google Shape;1119;p65" descr="Google Shape;1119;p65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2"/>
          <a:stretch>
            <a:fillRect/>
          </a:stretch>
        </p:blipFill>
        <p:spPr>
          <a:xfrm>
            <a:off x="10419229" y="4901691"/>
            <a:ext cx="3528486" cy="3270915"/>
          </a:xfrm>
          <a:prstGeom prst="rect">
            <a:avLst/>
          </a:prstGeom>
          <a:ln w="12700">
            <a:miter lim="400000"/>
          </a:ln>
        </p:spPr>
      </p:pic>
      <p:sp>
        <p:nvSpPr>
          <p:cNvPr id="1292" name="Title Text"/>
          <p:cNvSpPr txBox="1"/>
          <p:nvPr>
            <p:ph type="title"/>
          </p:nvPr>
        </p:nvSpPr>
        <p:spPr>
          <a:xfrm>
            <a:off x="1682313" y="9592913"/>
            <a:ext cx="21025801" cy="11928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 algn="ctr">
              <a:defRPr sz="68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93" name="Google Shape;1121;p65"/>
          <p:cNvSpPr/>
          <p:nvPr/>
        </p:nvSpPr>
        <p:spPr>
          <a:xfrm>
            <a:off x="2155147" y="6483318"/>
            <a:ext cx="5115001" cy="9000"/>
          </a:xfrm>
          <a:prstGeom prst="line">
            <a:avLst/>
          </a:prstGeom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686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294" name="Google Shape;1123;p65"/>
          <p:cNvSpPr/>
          <p:nvPr/>
        </p:nvSpPr>
        <p:spPr>
          <a:xfrm>
            <a:off x="1960101" y="6299417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95" name="Google Shape;1122;p65"/>
          <p:cNvSpPr/>
          <p:nvPr/>
        </p:nvSpPr>
        <p:spPr>
          <a:xfrm>
            <a:off x="6884348" y="6299417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96" name="Google Shape;1124;p65"/>
          <p:cNvSpPr/>
          <p:nvPr/>
        </p:nvSpPr>
        <p:spPr>
          <a:xfrm>
            <a:off x="14877924" y="4272800"/>
            <a:ext cx="385801" cy="385801"/>
          </a:xfrm>
          <a:prstGeom prst="ellipse">
            <a:avLst/>
          </a:prstGeom>
          <a:solidFill>
            <a:srgbClr val="45E4FC"/>
          </a:solidFill>
          <a:ln w="50800">
            <a:solidFill>
              <a:srgbClr val="45E4FC"/>
            </a:solidFill>
          </a:ln>
          <a:effectLst>
            <a:outerShdw sx="100000" sy="100000" kx="0" ky="0" algn="b" rotWithShape="0" blurRad="76200" dist="38100" dir="5400000">
              <a:srgbClr val="000000">
                <a:alpha val="3373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>
                <a:solidFill>
                  <a:srgbClr val="000000"/>
                </a:solidFill>
              </a:defRPr>
            </a:pPr>
          </a:p>
        </p:txBody>
      </p:sp>
      <p:sp>
        <p:nvSpPr>
          <p:cNvPr id="1297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k_Titled_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126;p66"/>
          <p:cNvSpPr/>
          <p:nvPr/>
        </p:nvSpPr>
        <p:spPr>
          <a:xfrm>
            <a:off x="1256145" y="1798684"/>
            <a:ext cx="21099002" cy="67204"/>
          </a:xfrm>
          <a:prstGeom prst="line">
            <a:avLst/>
          </a:prstGeom>
          <a:ln w="38100">
            <a:solidFill>
              <a:srgbClr val="FFFFFF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1317" name="Google Shape;1127;p66"/>
          <p:cNvGrpSpPr/>
          <p:nvPr/>
        </p:nvGrpSpPr>
        <p:grpSpPr>
          <a:xfrm>
            <a:off x="443390" y="5813"/>
            <a:ext cx="23513874" cy="13543513"/>
            <a:chOff x="0" y="0"/>
            <a:chExt cx="23513873" cy="13543510"/>
          </a:xfrm>
        </p:grpSpPr>
        <p:grpSp>
          <p:nvGrpSpPr>
            <p:cNvPr id="1313" name="Google Shape;1128;p66"/>
            <p:cNvGrpSpPr/>
            <p:nvPr/>
          </p:nvGrpSpPr>
          <p:grpSpPr>
            <a:xfrm>
              <a:off x="0" y="171106"/>
              <a:ext cx="23513874" cy="13372405"/>
              <a:chOff x="0" y="0"/>
              <a:chExt cx="23513873" cy="13372403"/>
            </a:xfrm>
          </p:grpSpPr>
          <p:sp>
            <p:nvSpPr>
              <p:cNvPr id="1305" name="Google Shape;1129;p66"/>
              <p:cNvSpPr txBox="1"/>
              <p:nvPr/>
            </p:nvSpPr>
            <p:spPr>
              <a:xfrm>
                <a:off x="451934" y="-1"/>
                <a:ext cx="9827752" cy="5382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575" tIns="101575" rIns="101575" bIns="101575" numCol="1" anchor="ctr">
                <a:spAutoFit/>
              </a:bodyPr>
              <a:lstStyle>
                <a:lvl1pPr algn="ctr">
                  <a:defRPr i="1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Confidential &amp; Proprietary Information of Trilogy Education Services, Inc.</a:t>
                </a:r>
              </a:p>
            </p:txBody>
          </p:sp>
          <p:sp>
            <p:nvSpPr>
              <p:cNvPr id="1306" name="Google Shape;1130;p66"/>
              <p:cNvSpPr txBox="1"/>
              <p:nvPr/>
            </p:nvSpPr>
            <p:spPr>
              <a:xfrm>
                <a:off x="18392147" y="12834176"/>
                <a:ext cx="4572429" cy="5382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575" tIns="101575" rIns="101575" bIns="101575" numCol="1" anchor="ctr">
                <a:spAutoFit/>
              </a:bodyPr>
              <a:lstStyle>
                <a:lvl1pPr algn="ctr">
                  <a:defRPr i="1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© Trilogy Education Services, Inc.</a:t>
                </a:r>
              </a:p>
            </p:txBody>
          </p:sp>
          <p:sp>
            <p:nvSpPr>
              <p:cNvPr id="1307" name="Google Shape;1131;p66"/>
              <p:cNvSpPr/>
              <p:nvPr/>
            </p:nvSpPr>
            <p:spPr>
              <a:xfrm flipV="1">
                <a:off x="23508971" y="257142"/>
                <a:ext cx="1" cy="1284780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08" name="Google Shape;1132;p66"/>
              <p:cNvSpPr/>
              <p:nvPr/>
            </p:nvSpPr>
            <p:spPr>
              <a:xfrm flipV="1">
                <a:off x="2538" y="257142"/>
                <a:ext cx="1" cy="1284780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09" name="Google Shape;1133;p66"/>
              <p:cNvSpPr/>
              <p:nvPr/>
            </p:nvSpPr>
            <p:spPr>
              <a:xfrm>
                <a:off x="0" y="13092239"/>
                <a:ext cx="18231229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10" name="Google Shape;1134;p66"/>
              <p:cNvSpPr/>
              <p:nvPr/>
            </p:nvSpPr>
            <p:spPr>
              <a:xfrm>
                <a:off x="10350523" y="269044"/>
                <a:ext cx="1316335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11" name="Google Shape;1135;p66"/>
              <p:cNvSpPr/>
              <p:nvPr/>
            </p:nvSpPr>
            <p:spPr>
              <a:xfrm>
                <a:off x="14493" y="269044"/>
                <a:ext cx="39858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12" name="Google Shape;1136;p66"/>
              <p:cNvSpPr/>
              <p:nvPr/>
            </p:nvSpPr>
            <p:spPr>
              <a:xfrm>
                <a:off x="23100031" y="13092239"/>
                <a:ext cx="39858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316" name="Google Shape;1137;p66"/>
            <p:cNvGrpSpPr/>
            <p:nvPr/>
          </p:nvGrpSpPr>
          <p:grpSpPr>
            <a:xfrm>
              <a:off x="20961951" y="0"/>
              <a:ext cx="1897531" cy="1898100"/>
              <a:chOff x="0" y="0"/>
              <a:chExt cx="1897530" cy="1898099"/>
            </a:xfrm>
          </p:grpSpPr>
          <p:sp>
            <p:nvSpPr>
              <p:cNvPr id="1314" name="Google Shape;1138;p66"/>
              <p:cNvSpPr/>
              <p:nvPr/>
            </p:nvSpPr>
            <p:spPr>
              <a:xfrm>
                <a:off x="-1" y="-1"/>
                <a:ext cx="1897532" cy="1898101"/>
              </a:xfrm>
              <a:prstGeom prst="rect">
                <a:avLst/>
              </a:prstGeom>
              <a:solidFill>
                <a:srgbClr val="49494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pic>
            <p:nvPicPr>
              <p:cNvPr id="1315" name="Google Shape;1139;p66" descr="Google Shape;1139;p66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38470" y="438683"/>
                <a:ext cx="1015696" cy="10287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18" name="Title Text"/>
          <p:cNvSpPr txBox="1"/>
          <p:nvPr>
            <p:ph type="title"/>
          </p:nvPr>
        </p:nvSpPr>
        <p:spPr>
          <a:xfrm>
            <a:off x="1135552" y="730251"/>
            <a:ext cx="17033700" cy="11814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19" name="Body Level One…"/>
          <p:cNvSpPr txBox="1"/>
          <p:nvPr>
            <p:ph type="body" idx="1"/>
          </p:nvPr>
        </p:nvSpPr>
        <p:spPr>
          <a:xfrm>
            <a:off x="1092902" y="2658753"/>
            <a:ext cx="22211102" cy="7985402"/>
          </a:xfrm>
          <a:prstGeom prst="rect">
            <a:avLst/>
          </a:prstGeom>
        </p:spPr>
        <p:txBody>
          <a:bodyPr lIns="91375" tIns="91375" rIns="91375" bIns="91375">
            <a:normAutofit fontScale="100000" lnSpcReduction="0"/>
          </a:bodyPr>
          <a:lstStyle>
            <a:lvl1pPr marL="457200" indent="-685800">
              <a:buClr>
                <a:srgbClr val="FFFFFF"/>
              </a:buClr>
              <a:buSzPts val="7200"/>
              <a:buFont typeface="Arial"/>
              <a:buChar char="•"/>
              <a:defRPr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93775" indent="-714375">
              <a:buClr>
                <a:srgbClr val="FFFFFF"/>
              </a:buClr>
              <a:buSzPts val="7200"/>
              <a:buFont typeface="Arial"/>
              <a:buChar char="•"/>
              <a:defRPr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62100" indent="-762000">
              <a:buClr>
                <a:srgbClr val="FFFFFF"/>
              </a:buClr>
              <a:buSzPts val="7200"/>
              <a:buFont typeface="Arial"/>
              <a:buChar char="•"/>
              <a:defRPr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90800" indent="-1143000">
              <a:buClr>
                <a:srgbClr val="FFFFFF"/>
              </a:buClr>
              <a:buSzPts val="7200"/>
              <a:buFont typeface="Arial"/>
              <a:buChar char="•"/>
              <a:defRPr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314700" indent="-1371600">
              <a:buClr>
                <a:srgbClr val="FFFFFF"/>
              </a:buClr>
              <a:buSzPts val="7200"/>
              <a:buFont typeface="Arial"/>
              <a:buChar char="•"/>
              <a:defRPr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0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k_Titled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143;p67"/>
          <p:cNvGrpSpPr/>
          <p:nvPr/>
        </p:nvGrpSpPr>
        <p:grpSpPr>
          <a:xfrm>
            <a:off x="443390" y="5813"/>
            <a:ext cx="23513874" cy="13543513"/>
            <a:chOff x="0" y="0"/>
            <a:chExt cx="23513873" cy="13543510"/>
          </a:xfrm>
        </p:grpSpPr>
        <p:grpSp>
          <p:nvGrpSpPr>
            <p:cNvPr id="1335" name="Google Shape;1144;p67"/>
            <p:cNvGrpSpPr/>
            <p:nvPr/>
          </p:nvGrpSpPr>
          <p:grpSpPr>
            <a:xfrm>
              <a:off x="0" y="171106"/>
              <a:ext cx="23513874" cy="13372405"/>
              <a:chOff x="0" y="0"/>
              <a:chExt cx="23513873" cy="13372403"/>
            </a:xfrm>
          </p:grpSpPr>
          <p:sp>
            <p:nvSpPr>
              <p:cNvPr id="1327" name="Google Shape;1145;p67"/>
              <p:cNvSpPr txBox="1"/>
              <p:nvPr/>
            </p:nvSpPr>
            <p:spPr>
              <a:xfrm>
                <a:off x="451934" y="-1"/>
                <a:ext cx="9827752" cy="5382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575" tIns="101575" rIns="101575" bIns="101575" numCol="1" anchor="ctr">
                <a:spAutoFit/>
              </a:bodyPr>
              <a:lstStyle>
                <a:lvl1pPr algn="ctr">
                  <a:defRPr i="1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Confidential &amp; Proprietary Information of Trilogy Education Services, Inc.</a:t>
                </a:r>
              </a:p>
            </p:txBody>
          </p:sp>
          <p:sp>
            <p:nvSpPr>
              <p:cNvPr id="1328" name="Google Shape;1146;p67"/>
              <p:cNvSpPr txBox="1"/>
              <p:nvPr/>
            </p:nvSpPr>
            <p:spPr>
              <a:xfrm>
                <a:off x="18392147" y="12834176"/>
                <a:ext cx="4572429" cy="5382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575" tIns="101575" rIns="101575" bIns="101575" numCol="1" anchor="ctr">
                <a:spAutoFit/>
              </a:bodyPr>
              <a:lstStyle>
                <a:lvl1pPr algn="ctr">
                  <a:defRPr i="1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© Trilogy Education Services, Inc.</a:t>
                </a:r>
              </a:p>
            </p:txBody>
          </p:sp>
          <p:sp>
            <p:nvSpPr>
              <p:cNvPr id="1329" name="Google Shape;1147;p67"/>
              <p:cNvSpPr/>
              <p:nvPr/>
            </p:nvSpPr>
            <p:spPr>
              <a:xfrm flipV="1">
                <a:off x="23508971" y="257142"/>
                <a:ext cx="1" cy="1284780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30" name="Google Shape;1148;p67"/>
              <p:cNvSpPr/>
              <p:nvPr/>
            </p:nvSpPr>
            <p:spPr>
              <a:xfrm flipV="1">
                <a:off x="2538" y="257142"/>
                <a:ext cx="1" cy="1284780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31" name="Google Shape;1149;p67"/>
              <p:cNvSpPr/>
              <p:nvPr/>
            </p:nvSpPr>
            <p:spPr>
              <a:xfrm>
                <a:off x="0" y="13092239"/>
                <a:ext cx="18231229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32" name="Google Shape;1150;p67"/>
              <p:cNvSpPr/>
              <p:nvPr/>
            </p:nvSpPr>
            <p:spPr>
              <a:xfrm>
                <a:off x="10350523" y="269044"/>
                <a:ext cx="1316335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33" name="Google Shape;1151;p67"/>
              <p:cNvSpPr/>
              <p:nvPr/>
            </p:nvSpPr>
            <p:spPr>
              <a:xfrm>
                <a:off x="14493" y="269044"/>
                <a:ext cx="39858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34" name="Google Shape;1152;p67"/>
              <p:cNvSpPr/>
              <p:nvPr/>
            </p:nvSpPr>
            <p:spPr>
              <a:xfrm>
                <a:off x="23100031" y="13092239"/>
                <a:ext cx="39858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338" name="Google Shape;1153;p67"/>
            <p:cNvGrpSpPr/>
            <p:nvPr/>
          </p:nvGrpSpPr>
          <p:grpSpPr>
            <a:xfrm>
              <a:off x="20961951" y="0"/>
              <a:ext cx="1897531" cy="1898100"/>
              <a:chOff x="0" y="0"/>
              <a:chExt cx="1897530" cy="1898099"/>
            </a:xfrm>
          </p:grpSpPr>
          <p:sp>
            <p:nvSpPr>
              <p:cNvPr id="1336" name="Google Shape;1154;p67"/>
              <p:cNvSpPr/>
              <p:nvPr/>
            </p:nvSpPr>
            <p:spPr>
              <a:xfrm>
                <a:off x="-1" y="-1"/>
                <a:ext cx="1897532" cy="1898101"/>
              </a:xfrm>
              <a:prstGeom prst="rect">
                <a:avLst/>
              </a:prstGeom>
              <a:solidFill>
                <a:srgbClr val="49494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pic>
            <p:nvPicPr>
              <p:cNvPr id="1337" name="Google Shape;1155;p67" descr="Google Shape;1155;p67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38470" y="438683"/>
                <a:ext cx="1015696" cy="10287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40" name="Title Text"/>
          <p:cNvSpPr txBox="1"/>
          <p:nvPr>
            <p:ph type="title"/>
          </p:nvPr>
        </p:nvSpPr>
        <p:spPr>
          <a:xfrm>
            <a:off x="1135552" y="730251"/>
            <a:ext cx="20264401" cy="11814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 algn="ctr"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41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k_Bas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158;p68"/>
          <p:cNvGrpSpPr/>
          <p:nvPr/>
        </p:nvGrpSpPr>
        <p:grpSpPr>
          <a:xfrm>
            <a:off x="443390" y="5813"/>
            <a:ext cx="23513874" cy="13543513"/>
            <a:chOff x="0" y="0"/>
            <a:chExt cx="23513873" cy="13543510"/>
          </a:xfrm>
        </p:grpSpPr>
        <p:grpSp>
          <p:nvGrpSpPr>
            <p:cNvPr id="1356" name="Google Shape;1159;p68"/>
            <p:cNvGrpSpPr/>
            <p:nvPr/>
          </p:nvGrpSpPr>
          <p:grpSpPr>
            <a:xfrm>
              <a:off x="0" y="171106"/>
              <a:ext cx="23513874" cy="13372405"/>
              <a:chOff x="0" y="0"/>
              <a:chExt cx="23513873" cy="13372403"/>
            </a:xfrm>
          </p:grpSpPr>
          <p:sp>
            <p:nvSpPr>
              <p:cNvPr id="1348" name="Google Shape;1160;p68"/>
              <p:cNvSpPr txBox="1"/>
              <p:nvPr/>
            </p:nvSpPr>
            <p:spPr>
              <a:xfrm>
                <a:off x="451934" y="-1"/>
                <a:ext cx="9827752" cy="5382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575" tIns="101575" rIns="101575" bIns="101575" numCol="1" anchor="ctr">
                <a:spAutoFit/>
              </a:bodyPr>
              <a:lstStyle>
                <a:lvl1pPr algn="ctr">
                  <a:defRPr i="1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Confidential &amp; Proprietary Information of Trilogy Education Services, Inc.</a:t>
                </a:r>
              </a:p>
            </p:txBody>
          </p:sp>
          <p:sp>
            <p:nvSpPr>
              <p:cNvPr id="1349" name="Google Shape;1161;p68"/>
              <p:cNvSpPr txBox="1"/>
              <p:nvPr/>
            </p:nvSpPr>
            <p:spPr>
              <a:xfrm>
                <a:off x="18392147" y="12834176"/>
                <a:ext cx="4572429" cy="5382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575" tIns="101575" rIns="101575" bIns="101575" numCol="1" anchor="ctr">
                <a:spAutoFit/>
              </a:bodyPr>
              <a:lstStyle>
                <a:lvl1pPr algn="ctr">
                  <a:defRPr i="1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© Trilogy Education Services, Inc.</a:t>
                </a:r>
              </a:p>
            </p:txBody>
          </p:sp>
          <p:sp>
            <p:nvSpPr>
              <p:cNvPr id="1350" name="Google Shape;1162;p68"/>
              <p:cNvSpPr/>
              <p:nvPr/>
            </p:nvSpPr>
            <p:spPr>
              <a:xfrm flipV="1">
                <a:off x="23508971" y="257142"/>
                <a:ext cx="1" cy="1284780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1" name="Google Shape;1163;p68"/>
              <p:cNvSpPr/>
              <p:nvPr/>
            </p:nvSpPr>
            <p:spPr>
              <a:xfrm flipV="1">
                <a:off x="2538" y="257142"/>
                <a:ext cx="1" cy="1284780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2" name="Google Shape;1164;p68"/>
              <p:cNvSpPr/>
              <p:nvPr/>
            </p:nvSpPr>
            <p:spPr>
              <a:xfrm>
                <a:off x="0" y="13092239"/>
                <a:ext cx="18231229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3" name="Google Shape;1165;p68"/>
              <p:cNvSpPr/>
              <p:nvPr/>
            </p:nvSpPr>
            <p:spPr>
              <a:xfrm>
                <a:off x="10350523" y="269044"/>
                <a:ext cx="1316335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4" name="Google Shape;1166;p68"/>
              <p:cNvSpPr/>
              <p:nvPr/>
            </p:nvSpPr>
            <p:spPr>
              <a:xfrm>
                <a:off x="14493" y="269044"/>
                <a:ext cx="39858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5" name="Google Shape;1167;p68"/>
              <p:cNvSpPr/>
              <p:nvPr/>
            </p:nvSpPr>
            <p:spPr>
              <a:xfrm>
                <a:off x="23100031" y="13092239"/>
                <a:ext cx="398581" cy="1"/>
              </a:xfrm>
              <a:prstGeom prst="line">
                <a:avLst/>
              </a:prstGeom>
              <a:noFill/>
              <a:ln w="25400" cap="flat">
                <a:solidFill>
                  <a:srgbClr val="2E91A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1359" name="Google Shape;1168;p68"/>
            <p:cNvGrpSpPr/>
            <p:nvPr/>
          </p:nvGrpSpPr>
          <p:grpSpPr>
            <a:xfrm>
              <a:off x="20961951" y="0"/>
              <a:ext cx="1897531" cy="1898100"/>
              <a:chOff x="0" y="0"/>
              <a:chExt cx="1897530" cy="1898099"/>
            </a:xfrm>
          </p:grpSpPr>
          <p:sp>
            <p:nvSpPr>
              <p:cNvPr id="1357" name="Google Shape;1169;p68"/>
              <p:cNvSpPr/>
              <p:nvPr/>
            </p:nvSpPr>
            <p:spPr>
              <a:xfrm>
                <a:off x="-1" y="-1"/>
                <a:ext cx="1897532" cy="1898101"/>
              </a:xfrm>
              <a:prstGeom prst="rect">
                <a:avLst/>
              </a:prstGeom>
              <a:solidFill>
                <a:srgbClr val="49494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pic>
            <p:nvPicPr>
              <p:cNvPr id="1358" name="Google Shape;1170;p68" descr="Google Shape;1170;p6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38470" y="438683"/>
                <a:ext cx="1015696" cy="10287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61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t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Title Text"/>
          <p:cNvSpPr txBox="1"/>
          <p:nvPr>
            <p:ph type="title"/>
          </p:nvPr>
        </p:nvSpPr>
        <p:spPr>
          <a:xfrm>
            <a:off x="1682313" y="5292664"/>
            <a:ext cx="21025801" cy="21936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 algn="ctr">
              <a:defRPr sz="15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1377" name="Google Shape;1173;p69"/>
          <p:cNvGrpSpPr/>
          <p:nvPr/>
        </p:nvGrpSpPr>
        <p:grpSpPr>
          <a:xfrm>
            <a:off x="443390" y="176922"/>
            <a:ext cx="23513874" cy="13372405"/>
            <a:chOff x="0" y="0"/>
            <a:chExt cx="23513873" cy="13372403"/>
          </a:xfrm>
        </p:grpSpPr>
        <p:sp>
          <p:nvSpPr>
            <p:cNvPr id="1369" name="Google Shape;1174;p69"/>
            <p:cNvSpPr txBox="1"/>
            <p:nvPr/>
          </p:nvSpPr>
          <p:spPr>
            <a:xfrm>
              <a:off x="451934" y="0"/>
              <a:ext cx="9827752" cy="538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Confidential &amp; Proprietary Information of Trilogy Education Services, Inc.</a:t>
              </a:r>
            </a:p>
          </p:txBody>
        </p:sp>
        <p:sp>
          <p:nvSpPr>
            <p:cNvPr id="1370" name="Google Shape;1175;p69"/>
            <p:cNvSpPr txBox="1"/>
            <p:nvPr/>
          </p:nvSpPr>
          <p:spPr>
            <a:xfrm>
              <a:off x="18392147" y="12834176"/>
              <a:ext cx="4572429" cy="538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© Trilogy Education Services, Inc.</a:t>
              </a:r>
            </a:p>
          </p:txBody>
        </p:sp>
        <p:sp>
          <p:nvSpPr>
            <p:cNvPr id="1371" name="Google Shape;1176;p69"/>
            <p:cNvSpPr/>
            <p:nvPr/>
          </p:nvSpPr>
          <p:spPr>
            <a:xfrm flipV="1">
              <a:off x="23508970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2" name="Google Shape;1177;p69"/>
            <p:cNvSpPr/>
            <p:nvPr/>
          </p:nvSpPr>
          <p:spPr>
            <a:xfrm flipV="1">
              <a:off x="2538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3" name="Google Shape;1178;p69"/>
            <p:cNvSpPr/>
            <p:nvPr/>
          </p:nvSpPr>
          <p:spPr>
            <a:xfrm>
              <a:off x="0" y="13092239"/>
              <a:ext cx="18231229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4" name="Google Shape;1179;p69"/>
            <p:cNvSpPr/>
            <p:nvPr/>
          </p:nvSpPr>
          <p:spPr>
            <a:xfrm>
              <a:off x="10350523" y="269044"/>
              <a:ext cx="1316335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5" name="Google Shape;1180;p69"/>
            <p:cNvSpPr/>
            <p:nvPr/>
          </p:nvSpPr>
          <p:spPr>
            <a:xfrm>
              <a:off x="14493" y="269044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76" name="Google Shape;1181;p69"/>
            <p:cNvSpPr/>
            <p:nvPr/>
          </p:nvSpPr>
          <p:spPr>
            <a:xfrm>
              <a:off x="23100031" y="13092239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378" name="Google Shape;1182;p69"/>
          <p:cNvSpPr/>
          <p:nvPr/>
        </p:nvSpPr>
        <p:spPr>
          <a:xfrm>
            <a:off x="21406177" y="5815"/>
            <a:ext cx="1897801" cy="1898402"/>
          </a:xfrm>
          <a:prstGeom prst="rect">
            <a:avLst/>
          </a:prstGeom>
          <a:solidFill>
            <a:srgbClr val="F3F6F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379" name="Google Shape;1183;p69" descr="Google Shape;1183;p6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7616" y="443152"/>
            <a:ext cx="1014826" cy="1023253"/>
          </a:xfrm>
          <a:prstGeom prst="rect">
            <a:avLst/>
          </a:prstGeom>
          <a:ln w="12700">
            <a:miter lim="400000"/>
          </a:ln>
        </p:spPr>
      </p:pic>
      <p:sp>
        <p:nvSpPr>
          <p:cNvPr id="1380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t_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5" name="Google Shape;1185;p70"/>
          <p:cNvGrpSpPr/>
          <p:nvPr/>
        </p:nvGrpSpPr>
        <p:grpSpPr>
          <a:xfrm>
            <a:off x="443390" y="176922"/>
            <a:ext cx="23513874" cy="13372405"/>
            <a:chOff x="0" y="0"/>
            <a:chExt cx="23513873" cy="13372403"/>
          </a:xfrm>
        </p:grpSpPr>
        <p:sp>
          <p:nvSpPr>
            <p:cNvPr id="1387" name="Google Shape;1186;p70"/>
            <p:cNvSpPr txBox="1"/>
            <p:nvPr/>
          </p:nvSpPr>
          <p:spPr>
            <a:xfrm>
              <a:off x="451934" y="0"/>
              <a:ext cx="9827752" cy="538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Confidential &amp; Proprietary Information of Trilogy Education Services, Inc.</a:t>
              </a:r>
            </a:p>
          </p:txBody>
        </p:sp>
        <p:sp>
          <p:nvSpPr>
            <p:cNvPr id="1388" name="Google Shape;1187;p70"/>
            <p:cNvSpPr txBox="1"/>
            <p:nvPr/>
          </p:nvSpPr>
          <p:spPr>
            <a:xfrm>
              <a:off x="18392147" y="12834176"/>
              <a:ext cx="4572429" cy="538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© Trilogy Education Services, Inc.</a:t>
              </a:r>
            </a:p>
          </p:txBody>
        </p:sp>
        <p:sp>
          <p:nvSpPr>
            <p:cNvPr id="1389" name="Google Shape;1188;p70"/>
            <p:cNvSpPr/>
            <p:nvPr/>
          </p:nvSpPr>
          <p:spPr>
            <a:xfrm flipV="1">
              <a:off x="23508970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90" name="Google Shape;1189;p70"/>
            <p:cNvSpPr/>
            <p:nvPr/>
          </p:nvSpPr>
          <p:spPr>
            <a:xfrm flipV="1">
              <a:off x="2538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91" name="Google Shape;1190;p70"/>
            <p:cNvSpPr/>
            <p:nvPr/>
          </p:nvSpPr>
          <p:spPr>
            <a:xfrm>
              <a:off x="0" y="13092239"/>
              <a:ext cx="18231229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92" name="Google Shape;1191;p70"/>
            <p:cNvSpPr/>
            <p:nvPr/>
          </p:nvSpPr>
          <p:spPr>
            <a:xfrm>
              <a:off x="10350523" y="269044"/>
              <a:ext cx="1316335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93" name="Google Shape;1192;p70"/>
            <p:cNvSpPr/>
            <p:nvPr/>
          </p:nvSpPr>
          <p:spPr>
            <a:xfrm>
              <a:off x="14493" y="269044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394" name="Google Shape;1193;p70"/>
            <p:cNvSpPr/>
            <p:nvPr/>
          </p:nvSpPr>
          <p:spPr>
            <a:xfrm>
              <a:off x="23100031" y="13092239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396" name="Title Text"/>
          <p:cNvSpPr txBox="1"/>
          <p:nvPr>
            <p:ph type="title"/>
          </p:nvPr>
        </p:nvSpPr>
        <p:spPr>
          <a:xfrm>
            <a:off x="1135552" y="730251"/>
            <a:ext cx="17033700" cy="11814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>
              <a:defRPr sz="6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7" name="Google Shape;1195;p70"/>
          <p:cNvSpPr/>
          <p:nvPr/>
        </p:nvSpPr>
        <p:spPr>
          <a:xfrm>
            <a:off x="1361144" y="1853226"/>
            <a:ext cx="212058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98" name="Body Level One…"/>
          <p:cNvSpPr txBox="1"/>
          <p:nvPr>
            <p:ph type="body" idx="1"/>
          </p:nvPr>
        </p:nvSpPr>
        <p:spPr>
          <a:xfrm>
            <a:off x="1092902" y="2658753"/>
            <a:ext cx="22211102" cy="7985402"/>
          </a:xfrm>
          <a:prstGeom prst="rect">
            <a:avLst/>
          </a:prstGeom>
        </p:spPr>
        <p:txBody>
          <a:bodyPr lIns="91375" tIns="91375" rIns="91375" bIns="91375">
            <a:normAutofit fontScale="100000" lnSpcReduction="0"/>
          </a:bodyPr>
          <a:lstStyle>
            <a:lvl1pPr marL="457200" indent="-685800">
              <a:buClr>
                <a:srgbClr val="000000"/>
              </a:buClr>
              <a:buSzPts val="7200"/>
              <a:buFont typeface="Arial"/>
              <a:buChar char="•"/>
              <a:defRPr sz="7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93775" indent="-714375">
              <a:buClr>
                <a:srgbClr val="000000"/>
              </a:buClr>
              <a:buSzPts val="7200"/>
              <a:buFont typeface="Arial"/>
              <a:buChar char="•"/>
              <a:defRPr sz="7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62100" indent="-762000">
              <a:buClr>
                <a:srgbClr val="000000"/>
              </a:buClr>
              <a:buSzPts val="7200"/>
              <a:buFont typeface="Arial"/>
              <a:buChar char="•"/>
              <a:defRPr sz="7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90800" indent="-1143000">
              <a:buClr>
                <a:srgbClr val="000000"/>
              </a:buClr>
              <a:buSzPts val="7200"/>
              <a:buFont typeface="Arial"/>
              <a:buChar char="•"/>
              <a:defRPr sz="7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314700" indent="-1371600">
              <a:buClr>
                <a:srgbClr val="000000"/>
              </a:buClr>
              <a:buSzPts val="7200"/>
              <a:buFont typeface="Arial"/>
              <a:buChar char="•"/>
              <a:defRPr sz="7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9" name="Google Shape;1197;p70"/>
          <p:cNvSpPr/>
          <p:nvPr/>
        </p:nvSpPr>
        <p:spPr>
          <a:xfrm>
            <a:off x="21406177" y="5815"/>
            <a:ext cx="1897801" cy="1898402"/>
          </a:xfrm>
          <a:prstGeom prst="rect">
            <a:avLst/>
          </a:prstGeom>
          <a:solidFill>
            <a:srgbClr val="F3F6F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400" name="Google Shape;1198;p70" descr="Google Shape;1198;p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7616" y="443152"/>
            <a:ext cx="1014826" cy="1023253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Wht_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200;p71"/>
          <p:cNvSpPr/>
          <p:nvPr/>
        </p:nvSpPr>
        <p:spPr>
          <a:xfrm>
            <a:off x="1135554" y="2293258"/>
            <a:ext cx="22211101" cy="10389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FFFFF"/>
                </a:solidFill>
              </a:defRPr>
            </a:pPr>
          </a:p>
        </p:txBody>
      </p:sp>
      <p:grpSp>
        <p:nvGrpSpPr>
          <p:cNvPr id="1417" name="Google Shape;1201;p71"/>
          <p:cNvGrpSpPr/>
          <p:nvPr/>
        </p:nvGrpSpPr>
        <p:grpSpPr>
          <a:xfrm>
            <a:off x="443390" y="176922"/>
            <a:ext cx="23513874" cy="13372405"/>
            <a:chOff x="0" y="0"/>
            <a:chExt cx="23513873" cy="13372403"/>
          </a:xfrm>
        </p:grpSpPr>
        <p:sp>
          <p:nvSpPr>
            <p:cNvPr id="1409" name="Google Shape;1202;p71"/>
            <p:cNvSpPr txBox="1"/>
            <p:nvPr/>
          </p:nvSpPr>
          <p:spPr>
            <a:xfrm>
              <a:off x="451934" y="0"/>
              <a:ext cx="9827752" cy="538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Confidential &amp; Proprietary Information of Trilogy Education Services, Inc.</a:t>
              </a:r>
            </a:p>
          </p:txBody>
        </p:sp>
        <p:sp>
          <p:nvSpPr>
            <p:cNvPr id="1410" name="Google Shape;1203;p71"/>
            <p:cNvSpPr txBox="1"/>
            <p:nvPr/>
          </p:nvSpPr>
          <p:spPr>
            <a:xfrm>
              <a:off x="18392147" y="12834176"/>
              <a:ext cx="4572429" cy="538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© Trilogy Education Services, Inc.</a:t>
              </a:r>
            </a:p>
          </p:txBody>
        </p:sp>
        <p:sp>
          <p:nvSpPr>
            <p:cNvPr id="1411" name="Google Shape;1204;p71"/>
            <p:cNvSpPr/>
            <p:nvPr/>
          </p:nvSpPr>
          <p:spPr>
            <a:xfrm flipV="1">
              <a:off x="23508970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12" name="Google Shape;1205;p71"/>
            <p:cNvSpPr/>
            <p:nvPr/>
          </p:nvSpPr>
          <p:spPr>
            <a:xfrm flipV="1">
              <a:off x="2538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13" name="Google Shape;1206;p71"/>
            <p:cNvSpPr/>
            <p:nvPr/>
          </p:nvSpPr>
          <p:spPr>
            <a:xfrm>
              <a:off x="0" y="13092239"/>
              <a:ext cx="18231229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14" name="Google Shape;1207;p71"/>
            <p:cNvSpPr/>
            <p:nvPr/>
          </p:nvSpPr>
          <p:spPr>
            <a:xfrm>
              <a:off x="10350523" y="269044"/>
              <a:ext cx="1316335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15" name="Google Shape;1208;p71"/>
            <p:cNvSpPr/>
            <p:nvPr/>
          </p:nvSpPr>
          <p:spPr>
            <a:xfrm>
              <a:off x="14493" y="269044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16" name="Google Shape;1209;p71"/>
            <p:cNvSpPr/>
            <p:nvPr/>
          </p:nvSpPr>
          <p:spPr>
            <a:xfrm>
              <a:off x="23100031" y="13092239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418" name="Title Text"/>
          <p:cNvSpPr txBox="1"/>
          <p:nvPr>
            <p:ph type="title"/>
          </p:nvPr>
        </p:nvSpPr>
        <p:spPr>
          <a:xfrm>
            <a:off x="1135552" y="730251"/>
            <a:ext cx="17033700" cy="11814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>
              <a:defRPr sz="6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9" name="Google Shape;1211;p71"/>
          <p:cNvSpPr/>
          <p:nvPr/>
        </p:nvSpPr>
        <p:spPr>
          <a:xfrm>
            <a:off x="1361144" y="1853226"/>
            <a:ext cx="21205802" cy="1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20" name="Body Level One…"/>
          <p:cNvSpPr txBox="1"/>
          <p:nvPr>
            <p:ph type="body" idx="1"/>
          </p:nvPr>
        </p:nvSpPr>
        <p:spPr>
          <a:xfrm>
            <a:off x="1129376" y="2658753"/>
            <a:ext cx="22174502" cy="7985402"/>
          </a:xfrm>
          <a:prstGeom prst="rect">
            <a:avLst/>
          </a:prstGeom>
        </p:spPr>
        <p:txBody>
          <a:bodyPr lIns="91375" tIns="91375" rIns="91375" bIns="91375">
            <a:normAutofit fontScale="100000" lnSpcReduction="0"/>
          </a:bodyPr>
          <a:lstStyle>
            <a:lvl1pPr marL="457200" indent="-685800">
              <a:buClr>
                <a:srgbClr val="000000"/>
              </a:buClr>
              <a:buSzPts val="7200"/>
              <a:buFont typeface="Arial"/>
              <a:buChar char="•"/>
              <a:defRPr sz="7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93775" indent="-714375">
              <a:buClr>
                <a:srgbClr val="000000"/>
              </a:buClr>
              <a:buSzPts val="7200"/>
              <a:buFont typeface="Arial"/>
              <a:buChar char="•"/>
              <a:defRPr sz="7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62100" indent="-762000">
              <a:buClr>
                <a:srgbClr val="000000"/>
              </a:buClr>
              <a:buSzPts val="7200"/>
              <a:buFont typeface="Arial"/>
              <a:buChar char="•"/>
              <a:defRPr sz="7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590800" indent="-1143000">
              <a:buClr>
                <a:srgbClr val="000000"/>
              </a:buClr>
              <a:buSzPts val="7200"/>
              <a:buFont typeface="Arial"/>
              <a:buChar char="•"/>
              <a:defRPr sz="7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3314700" indent="-1371600">
              <a:buClr>
                <a:srgbClr val="000000"/>
              </a:buClr>
              <a:buSzPts val="7200"/>
              <a:buFont typeface="Arial"/>
              <a:buChar char="•"/>
              <a:defRPr sz="7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1" name="Google Shape;1213;p71"/>
          <p:cNvSpPr/>
          <p:nvPr/>
        </p:nvSpPr>
        <p:spPr>
          <a:xfrm>
            <a:off x="21406177" y="5815"/>
            <a:ext cx="1897801" cy="1898402"/>
          </a:xfrm>
          <a:prstGeom prst="rect">
            <a:avLst/>
          </a:prstGeom>
          <a:solidFill>
            <a:srgbClr val="F3F6F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422" name="Google Shape;1214;p71" descr="Google Shape;1214;p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7616" y="443152"/>
            <a:ext cx="1014826" cy="1023253"/>
          </a:xfrm>
          <a:prstGeom prst="rect">
            <a:avLst/>
          </a:prstGeom>
          <a:ln w="12700">
            <a:miter lim="400000"/>
          </a:ln>
        </p:spPr>
      </p:pic>
      <p:sp>
        <p:nvSpPr>
          <p:cNvPr id="1423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t_Tit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216;p72"/>
          <p:cNvGrpSpPr/>
          <p:nvPr/>
        </p:nvGrpSpPr>
        <p:grpSpPr>
          <a:xfrm>
            <a:off x="443390" y="176922"/>
            <a:ext cx="23513874" cy="13372405"/>
            <a:chOff x="0" y="0"/>
            <a:chExt cx="23513873" cy="13372403"/>
          </a:xfrm>
        </p:grpSpPr>
        <p:sp>
          <p:nvSpPr>
            <p:cNvPr id="1430" name="Google Shape;1217;p72"/>
            <p:cNvSpPr txBox="1"/>
            <p:nvPr/>
          </p:nvSpPr>
          <p:spPr>
            <a:xfrm>
              <a:off x="451934" y="0"/>
              <a:ext cx="9827752" cy="538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Confidential &amp; Proprietary Information of Trilogy Education Services, Inc.</a:t>
              </a:r>
            </a:p>
          </p:txBody>
        </p:sp>
        <p:sp>
          <p:nvSpPr>
            <p:cNvPr id="1431" name="Google Shape;1218;p72"/>
            <p:cNvSpPr txBox="1"/>
            <p:nvPr/>
          </p:nvSpPr>
          <p:spPr>
            <a:xfrm>
              <a:off x="18392147" y="12834176"/>
              <a:ext cx="4572429" cy="538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© Trilogy Education Services, Inc.</a:t>
              </a:r>
            </a:p>
          </p:txBody>
        </p:sp>
        <p:sp>
          <p:nvSpPr>
            <p:cNvPr id="1432" name="Google Shape;1219;p72"/>
            <p:cNvSpPr/>
            <p:nvPr/>
          </p:nvSpPr>
          <p:spPr>
            <a:xfrm flipV="1">
              <a:off x="23508970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33" name="Google Shape;1220;p72"/>
            <p:cNvSpPr/>
            <p:nvPr/>
          </p:nvSpPr>
          <p:spPr>
            <a:xfrm flipV="1">
              <a:off x="2538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34" name="Google Shape;1221;p72"/>
            <p:cNvSpPr/>
            <p:nvPr/>
          </p:nvSpPr>
          <p:spPr>
            <a:xfrm>
              <a:off x="0" y="13092239"/>
              <a:ext cx="18231229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35" name="Google Shape;1222;p72"/>
            <p:cNvSpPr/>
            <p:nvPr/>
          </p:nvSpPr>
          <p:spPr>
            <a:xfrm>
              <a:off x="10350523" y="269044"/>
              <a:ext cx="1316335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36" name="Google Shape;1223;p72"/>
            <p:cNvSpPr/>
            <p:nvPr/>
          </p:nvSpPr>
          <p:spPr>
            <a:xfrm>
              <a:off x="14493" y="269044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37" name="Google Shape;1224;p72"/>
            <p:cNvSpPr/>
            <p:nvPr/>
          </p:nvSpPr>
          <p:spPr>
            <a:xfrm>
              <a:off x="23100031" y="13092239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439" name="Title Text"/>
          <p:cNvSpPr txBox="1"/>
          <p:nvPr>
            <p:ph type="title"/>
          </p:nvPr>
        </p:nvSpPr>
        <p:spPr>
          <a:xfrm>
            <a:off x="1135552" y="730251"/>
            <a:ext cx="22168500" cy="11814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 algn="ctr">
              <a:defRPr sz="6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40" name="Google Shape;1226;p72"/>
          <p:cNvSpPr/>
          <p:nvPr/>
        </p:nvSpPr>
        <p:spPr>
          <a:xfrm>
            <a:off x="21406177" y="5815"/>
            <a:ext cx="1897801" cy="1898402"/>
          </a:xfrm>
          <a:prstGeom prst="rect">
            <a:avLst/>
          </a:prstGeom>
          <a:solidFill>
            <a:srgbClr val="F3F6F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441" name="Google Shape;1227;p72" descr="Google Shape;1227;p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7616" y="443152"/>
            <a:ext cx="1014826" cy="1023253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1_1_1_2_1_2_1_1_1_1_2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59;p9" descr="Google Shape;59;p9"/>
          <p:cNvPicPr>
            <a:picLocks noChangeAspect="1"/>
          </p:cNvPicPr>
          <p:nvPr/>
        </p:nvPicPr>
        <p:blipFill>
          <a:blip r:embed="rId2">
            <a:extLst/>
          </a:blip>
          <a:srcRect l="0" t="2489" r="0" b="2498"/>
          <a:stretch>
            <a:fillRect/>
          </a:stretch>
        </p:blipFill>
        <p:spPr>
          <a:xfrm>
            <a:off x="737679" y="733015"/>
            <a:ext cx="22914989" cy="122499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83" name="Google Shape;60;p9"/>
          <p:cNvSpPr/>
          <p:nvPr/>
        </p:nvSpPr>
        <p:spPr>
          <a:xfrm>
            <a:off x="736559" y="10152267"/>
            <a:ext cx="22917302" cy="283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84" name="Google Shape;61;p9" descr="Google Shape;61;p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66856" y="10619999"/>
            <a:ext cx="2193987" cy="1896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85" name="Google Shape;62;p9"/>
          <p:cNvSpPr txBox="1"/>
          <p:nvPr/>
        </p:nvSpPr>
        <p:spPr>
          <a:xfrm>
            <a:off x="738958" y="10619999"/>
            <a:ext cx="19989327" cy="12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r">
              <a:lnSpc>
                <a:spcPct val="110000"/>
              </a:lnSpc>
              <a:defRPr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FinTech</a:t>
            </a:r>
          </a:p>
        </p:txBody>
      </p:sp>
      <p:sp>
        <p:nvSpPr>
          <p:cNvPr id="86" name="Title Text"/>
          <p:cNvSpPr txBox="1"/>
          <p:nvPr>
            <p:ph type="title"/>
          </p:nvPr>
        </p:nvSpPr>
        <p:spPr>
          <a:xfrm>
            <a:off x="1407585" y="11519399"/>
            <a:ext cx="22246201" cy="851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r">
              <a:lnSpc>
                <a:spcPct val="100000"/>
              </a:lnSpc>
              <a:defRPr b="0" sz="3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7" name="Google Shape;66;p9"/>
          <p:cNvSpPr txBox="1"/>
          <p:nvPr/>
        </p:nvSpPr>
        <p:spPr>
          <a:xfrm>
            <a:off x="800089" y="13005706"/>
            <a:ext cx="22852653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 sz="1600"/>
          </a:p>
          <a:p>
            <a:pPr>
              <a:defRPr sz="1600">
                <a:solidFill>
                  <a:srgbClr val="000000"/>
                </a:solidFill>
              </a:defRPr>
            </a:pPr>
            <a:r>
              <a:t>© 2019 Trilogy Education Services, Inc. </a:t>
            </a:r>
          </a:p>
        </p:txBody>
      </p:sp>
      <p:pic>
        <p:nvPicPr>
          <p:cNvPr id="88" name="Google Shape;67;p9" descr="Google Shape;67;p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2381" y="2786733"/>
            <a:ext cx="6212584" cy="6212583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Wht_Tit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229;p73"/>
          <p:cNvGrpSpPr/>
          <p:nvPr/>
        </p:nvGrpSpPr>
        <p:grpSpPr>
          <a:xfrm>
            <a:off x="443390" y="176922"/>
            <a:ext cx="23513874" cy="13372405"/>
            <a:chOff x="0" y="0"/>
            <a:chExt cx="23513873" cy="13372403"/>
          </a:xfrm>
        </p:grpSpPr>
        <p:sp>
          <p:nvSpPr>
            <p:cNvPr id="1449" name="Google Shape;1230;p73"/>
            <p:cNvSpPr txBox="1"/>
            <p:nvPr/>
          </p:nvSpPr>
          <p:spPr>
            <a:xfrm>
              <a:off x="451934" y="0"/>
              <a:ext cx="9827752" cy="538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Confidential &amp; Proprietary Information of Trilogy Education Services, Inc.</a:t>
              </a:r>
            </a:p>
          </p:txBody>
        </p:sp>
        <p:sp>
          <p:nvSpPr>
            <p:cNvPr id="1450" name="Google Shape;1231;p73"/>
            <p:cNvSpPr txBox="1"/>
            <p:nvPr/>
          </p:nvSpPr>
          <p:spPr>
            <a:xfrm>
              <a:off x="18392147" y="12834176"/>
              <a:ext cx="4572429" cy="538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© Trilogy Education Services, Inc.</a:t>
              </a:r>
            </a:p>
          </p:txBody>
        </p:sp>
        <p:sp>
          <p:nvSpPr>
            <p:cNvPr id="1451" name="Google Shape;1232;p73"/>
            <p:cNvSpPr/>
            <p:nvPr/>
          </p:nvSpPr>
          <p:spPr>
            <a:xfrm flipV="1">
              <a:off x="23508970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52" name="Google Shape;1233;p73"/>
            <p:cNvSpPr/>
            <p:nvPr/>
          </p:nvSpPr>
          <p:spPr>
            <a:xfrm flipV="1">
              <a:off x="2538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53" name="Google Shape;1234;p73"/>
            <p:cNvSpPr/>
            <p:nvPr/>
          </p:nvSpPr>
          <p:spPr>
            <a:xfrm>
              <a:off x="0" y="13092239"/>
              <a:ext cx="18231229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54" name="Google Shape;1235;p73"/>
            <p:cNvSpPr/>
            <p:nvPr/>
          </p:nvSpPr>
          <p:spPr>
            <a:xfrm>
              <a:off x="10350523" y="269044"/>
              <a:ext cx="1316335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55" name="Google Shape;1236;p73"/>
            <p:cNvSpPr/>
            <p:nvPr/>
          </p:nvSpPr>
          <p:spPr>
            <a:xfrm>
              <a:off x="14493" y="269044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56" name="Google Shape;1237;p73"/>
            <p:cNvSpPr/>
            <p:nvPr/>
          </p:nvSpPr>
          <p:spPr>
            <a:xfrm>
              <a:off x="23100031" y="13092239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458" name="Title Text"/>
          <p:cNvSpPr txBox="1"/>
          <p:nvPr>
            <p:ph type="title"/>
          </p:nvPr>
        </p:nvSpPr>
        <p:spPr>
          <a:xfrm>
            <a:off x="1135552" y="12160790"/>
            <a:ext cx="22168500" cy="7434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 algn="ctr">
              <a:defRPr sz="6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9" name="Google Shape;1239;p73"/>
          <p:cNvSpPr/>
          <p:nvPr/>
        </p:nvSpPr>
        <p:spPr>
          <a:xfrm>
            <a:off x="21406177" y="5815"/>
            <a:ext cx="1897801" cy="1898402"/>
          </a:xfrm>
          <a:prstGeom prst="rect">
            <a:avLst/>
          </a:prstGeom>
          <a:solidFill>
            <a:srgbClr val="F3F6F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460" name="Google Shape;1240;p73" descr="Google Shape;1240;p7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7616" y="443152"/>
            <a:ext cx="1014826" cy="1023253"/>
          </a:xfrm>
          <a:prstGeom prst="rect">
            <a:avLst/>
          </a:prstGeom>
          <a:ln w="12700">
            <a:miter lim="400000"/>
          </a:ln>
        </p:spPr>
      </p:pic>
      <p:sp>
        <p:nvSpPr>
          <p:cNvPr id="1461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t_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6" name="Google Shape;1242;p74"/>
          <p:cNvGrpSpPr/>
          <p:nvPr/>
        </p:nvGrpSpPr>
        <p:grpSpPr>
          <a:xfrm>
            <a:off x="443390" y="176922"/>
            <a:ext cx="23513874" cy="13372405"/>
            <a:chOff x="0" y="0"/>
            <a:chExt cx="23513873" cy="13372403"/>
          </a:xfrm>
        </p:grpSpPr>
        <p:sp>
          <p:nvSpPr>
            <p:cNvPr id="1468" name="Google Shape;1243;p74"/>
            <p:cNvSpPr txBox="1"/>
            <p:nvPr/>
          </p:nvSpPr>
          <p:spPr>
            <a:xfrm>
              <a:off x="451934" y="0"/>
              <a:ext cx="9827752" cy="538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Confidential &amp; Proprietary Information of Trilogy Education Services, Inc.</a:t>
              </a:r>
            </a:p>
          </p:txBody>
        </p:sp>
        <p:sp>
          <p:nvSpPr>
            <p:cNvPr id="1469" name="Google Shape;1244;p74"/>
            <p:cNvSpPr txBox="1"/>
            <p:nvPr/>
          </p:nvSpPr>
          <p:spPr>
            <a:xfrm>
              <a:off x="18392147" y="12834176"/>
              <a:ext cx="4572429" cy="538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© Trilogy Education Services, Inc.</a:t>
              </a:r>
            </a:p>
          </p:txBody>
        </p:sp>
        <p:sp>
          <p:nvSpPr>
            <p:cNvPr id="1470" name="Google Shape;1245;p74"/>
            <p:cNvSpPr/>
            <p:nvPr/>
          </p:nvSpPr>
          <p:spPr>
            <a:xfrm flipV="1">
              <a:off x="23508970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71" name="Google Shape;1246;p74"/>
            <p:cNvSpPr/>
            <p:nvPr/>
          </p:nvSpPr>
          <p:spPr>
            <a:xfrm flipV="1">
              <a:off x="2538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72" name="Google Shape;1247;p74"/>
            <p:cNvSpPr/>
            <p:nvPr/>
          </p:nvSpPr>
          <p:spPr>
            <a:xfrm>
              <a:off x="0" y="13092239"/>
              <a:ext cx="18231229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73" name="Google Shape;1248;p74"/>
            <p:cNvSpPr/>
            <p:nvPr/>
          </p:nvSpPr>
          <p:spPr>
            <a:xfrm>
              <a:off x="10350523" y="269044"/>
              <a:ext cx="1316335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74" name="Google Shape;1249;p74"/>
            <p:cNvSpPr/>
            <p:nvPr/>
          </p:nvSpPr>
          <p:spPr>
            <a:xfrm>
              <a:off x="14493" y="269044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75" name="Google Shape;1250;p74"/>
            <p:cNvSpPr/>
            <p:nvPr/>
          </p:nvSpPr>
          <p:spPr>
            <a:xfrm>
              <a:off x="23100031" y="13092239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477" name="Google Shape;1251;p74"/>
          <p:cNvSpPr/>
          <p:nvPr/>
        </p:nvSpPr>
        <p:spPr>
          <a:xfrm>
            <a:off x="21406177" y="5815"/>
            <a:ext cx="1897801" cy="1898402"/>
          </a:xfrm>
          <a:prstGeom prst="rect">
            <a:avLst/>
          </a:prstGeom>
          <a:solidFill>
            <a:srgbClr val="F3F6F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478" name="Google Shape;1252;p74" descr="Google Shape;1252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7616" y="443152"/>
            <a:ext cx="1014826" cy="1023253"/>
          </a:xfrm>
          <a:prstGeom prst="rect">
            <a:avLst/>
          </a:prstGeom>
          <a:ln w="12700">
            <a:miter lim="400000"/>
          </a:ln>
        </p:spPr>
      </p:pic>
      <p:sp>
        <p:nvSpPr>
          <p:cNvPr id="1479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Wht_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4" name="Google Shape;1254;p75"/>
          <p:cNvGrpSpPr/>
          <p:nvPr/>
        </p:nvGrpSpPr>
        <p:grpSpPr>
          <a:xfrm>
            <a:off x="443390" y="176922"/>
            <a:ext cx="23513874" cy="13372405"/>
            <a:chOff x="0" y="0"/>
            <a:chExt cx="23513873" cy="13372403"/>
          </a:xfrm>
        </p:grpSpPr>
        <p:sp>
          <p:nvSpPr>
            <p:cNvPr id="1486" name="Google Shape;1255;p75"/>
            <p:cNvSpPr txBox="1"/>
            <p:nvPr/>
          </p:nvSpPr>
          <p:spPr>
            <a:xfrm>
              <a:off x="451934" y="0"/>
              <a:ext cx="9827752" cy="538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Confidential &amp; Proprietary Information of Trilogy Education Services, Inc.</a:t>
              </a:r>
            </a:p>
          </p:txBody>
        </p:sp>
        <p:sp>
          <p:nvSpPr>
            <p:cNvPr id="1487" name="Google Shape;1256;p75"/>
            <p:cNvSpPr txBox="1"/>
            <p:nvPr/>
          </p:nvSpPr>
          <p:spPr>
            <a:xfrm>
              <a:off x="18392147" y="12834176"/>
              <a:ext cx="4572429" cy="538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© Trilogy Education Services, Inc.</a:t>
              </a:r>
            </a:p>
          </p:txBody>
        </p:sp>
        <p:sp>
          <p:nvSpPr>
            <p:cNvPr id="1488" name="Google Shape;1257;p75"/>
            <p:cNvSpPr/>
            <p:nvPr/>
          </p:nvSpPr>
          <p:spPr>
            <a:xfrm flipV="1">
              <a:off x="23508970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89" name="Google Shape;1258;p75"/>
            <p:cNvSpPr/>
            <p:nvPr/>
          </p:nvSpPr>
          <p:spPr>
            <a:xfrm flipV="1">
              <a:off x="2538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90" name="Google Shape;1259;p75"/>
            <p:cNvSpPr/>
            <p:nvPr/>
          </p:nvSpPr>
          <p:spPr>
            <a:xfrm>
              <a:off x="0" y="13092239"/>
              <a:ext cx="18231229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91" name="Google Shape;1260;p75"/>
            <p:cNvSpPr/>
            <p:nvPr/>
          </p:nvSpPr>
          <p:spPr>
            <a:xfrm>
              <a:off x="10350523" y="269044"/>
              <a:ext cx="1316335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92" name="Google Shape;1261;p75"/>
            <p:cNvSpPr/>
            <p:nvPr/>
          </p:nvSpPr>
          <p:spPr>
            <a:xfrm>
              <a:off x="14493" y="269044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493" name="Google Shape;1262;p75"/>
            <p:cNvSpPr/>
            <p:nvPr/>
          </p:nvSpPr>
          <p:spPr>
            <a:xfrm>
              <a:off x="23100031" y="13092239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495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Whit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264;p76"/>
          <p:cNvSpPr txBox="1"/>
          <p:nvPr/>
        </p:nvSpPr>
        <p:spPr>
          <a:xfrm>
            <a:off x="18836268" y="13010951"/>
            <a:ext cx="4572601" cy="538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575" tIns="101575" rIns="101575" bIns="101575" anchor="ctr">
            <a:spAutoFit/>
          </a:bodyPr>
          <a:lstStyle>
            <a:lvl1pPr algn="ctr">
              <a:defRPr i="1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© Trilogy Education Services, Inc.</a:t>
            </a:r>
          </a:p>
        </p:txBody>
      </p:sp>
      <p:sp>
        <p:nvSpPr>
          <p:cNvPr id="1503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Whit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ue_Section">
    <p:bg>
      <p:bgPr>
        <a:solidFill>
          <a:srgbClr val="4454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Title Text"/>
          <p:cNvSpPr txBox="1"/>
          <p:nvPr>
            <p:ph type="title"/>
          </p:nvPr>
        </p:nvSpPr>
        <p:spPr>
          <a:xfrm>
            <a:off x="1682313" y="5601286"/>
            <a:ext cx="21025801" cy="21936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 algn="ctr">
              <a:defRPr sz="1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1526" name="Google Shape;1268;p78"/>
          <p:cNvGrpSpPr/>
          <p:nvPr/>
        </p:nvGrpSpPr>
        <p:grpSpPr>
          <a:xfrm>
            <a:off x="443390" y="176922"/>
            <a:ext cx="23513874" cy="13372405"/>
            <a:chOff x="0" y="0"/>
            <a:chExt cx="23513873" cy="13372403"/>
          </a:xfrm>
        </p:grpSpPr>
        <p:sp>
          <p:nvSpPr>
            <p:cNvPr id="1518" name="Google Shape;1269;p78"/>
            <p:cNvSpPr txBox="1"/>
            <p:nvPr/>
          </p:nvSpPr>
          <p:spPr>
            <a:xfrm>
              <a:off x="451934" y="0"/>
              <a:ext cx="9827752" cy="538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Confidential &amp; Proprietary Information of Trilogy Education Services, Inc.</a:t>
              </a:r>
            </a:p>
          </p:txBody>
        </p:sp>
        <p:sp>
          <p:nvSpPr>
            <p:cNvPr id="1519" name="Google Shape;1270;p78"/>
            <p:cNvSpPr txBox="1"/>
            <p:nvPr/>
          </p:nvSpPr>
          <p:spPr>
            <a:xfrm>
              <a:off x="18392147" y="12834176"/>
              <a:ext cx="4572429" cy="538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© Trilogy Education Services, Inc.</a:t>
              </a:r>
            </a:p>
          </p:txBody>
        </p:sp>
        <p:sp>
          <p:nvSpPr>
            <p:cNvPr id="1520" name="Google Shape;1271;p78"/>
            <p:cNvSpPr/>
            <p:nvPr/>
          </p:nvSpPr>
          <p:spPr>
            <a:xfrm flipV="1">
              <a:off x="23508970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21" name="Google Shape;1272;p78"/>
            <p:cNvSpPr/>
            <p:nvPr/>
          </p:nvSpPr>
          <p:spPr>
            <a:xfrm flipV="1">
              <a:off x="2538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22" name="Google Shape;1273;p78"/>
            <p:cNvSpPr/>
            <p:nvPr/>
          </p:nvSpPr>
          <p:spPr>
            <a:xfrm>
              <a:off x="0" y="13092239"/>
              <a:ext cx="18231229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23" name="Google Shape;1274;p78"/>
            <p:cNvSpPr/>
            <p:nvPr/>
          </p:nvSpPr>
          <p:spPr>
            <a:xfrm>
              <a:off x="10350523" y="269044"/>
              <a:ext cx="1316335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24" name="Google Shape;1275;p78"/>
            <p:cNvSpPr/>
            <p:nvPr/>
          </p:nvSpPr>
          <p:spPr>
            <a:xfrm>
              <a:off x="14493" y="269044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25" name="Google Shape;1276;p78"/>
            <p:cNvSpPr/>
            <p:nvPr/>
          </p:nvSpPr>
          <p:spPr>
            <a:xfrm>
              <a:off x="23100031" y="13092239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527" name="Google Shape;1277;p78"/>
          <p:cNvSpPr/>
          <p:nvPr/>
        </p:nvSpPr>
        <p:spPr>
          <a:xfrm>
            <a:off x="21406177" y="5815"/>
            <a:ext cx="1897801" cy="1898402"/>
          </a:xfrm>
          <a:prstGeom prst="rect">
            <a:avLst/>
          </a:prstGeom>
          <a:solidFill>
            <a:srgbClr val="F3F6F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528" name="Google Shape;1278;p78" descr="Google Shape;1278;p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7616" y="443152"/>
            <a:ext cx="1014826" cy="1023253"/>
          </a:xfrm>
          <a:prstGeom prst="rect">
            <a:avLst/>
          </a:prstGeom>
          <a:ln w="12700">
            <a:miter lim="400000"/>
          </a:ln>
        </p:spPr>
      </p:pic>
      <p:sp>
        <p:nvSpPr>
          <p:cNvPr id="1529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rn_Section">
    <p:bg>
      <p:bgPr>
        <a:solidFill>
          <a:srgbClr val="414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Title Text"/>
          <p:cNvSpPr txBox="1"/>
          <p:nvPr>
            <p:ph type="title"/>
          </p:nvPr>
        </p:nvSpPr>
        <p:spPr>
          <a:xfrm>
            <a:off x="1682313" y="5554429"/>
            <a:ext cx="21025801" cy="21936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 algn="ctr">
              <a:defRPr sz="1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1545" name="Google Shape;1281;p79"/>
          <p:cNvGrpSpPr/>
          <p:nvPr/>
        </p:nvGrpSpPr>
        <p:grpSpPr>
          <a:xfrm>
            <a:off x="443390" y="176922"/>
            <a:ext cx="23513874" cy="13372405"/>
            <a:chOff x="0" y="0"/>
            <a:chExt cx="23513873" cy="13372403"/>
          </a:xfrm>
        </p:grpSpPr>
        <p:sp>
          <p:nvSpPr>
            <p:cNvPr id="1537" name="Google Shape;1282;p79"/>
            <p:cNvSpPr txBox="1"/>
            <p:nvPr/>
          </p:nvSpPr>
          <p:spPr>
            <a:xfrm>
              <a:off x="451934" y="0"/>
              <a:ext cx="9827752" cy="538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Confidential &amp; Proprietary Information of Trilogy Education Services, Inc.</a:t>
              </a:r>
            </a:p>
          </p:txBody>
        </p:sp>
        <p:sp>
          <p:nvSpPr>
            <p:cNvPr id="1538" name="Google Shape;1283;p79"/>
            <p:cNvSpPr txBox="1"/>
            <p:nvPr/>
          </p:nvSpPr>
          <p:spPr>
            <a:xfrm>
              <a:off x="18392147" y="12834176"/>
              <a:ext cx="4572429" cy="538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© Trilogy Education Services, Inc.</a:t>
              </a:r>
            </a:p>
          </p:txBody>
        </p:sp>
        <p:sp>
          <p:nvSpPr>
            <p:cNvPr id="1539" name="Google Shape;1284;p79"/>
            <p:cNvSpPr/>
            <p:nvPr/>
          </p:nvSpPr>
          <p:spPr>
            <a:xfrm flipV="1">
              <a:off x="23508970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40" name="Google Shape;1285;p79"/>
            <p:cNvSpPr/>
            <p:nvPr/>
          </p:nvSpPr>
          <p:spPr>
            <a:xfrm flipV="1">
              <a:off x="2538" y="257142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41" name="Google Shape;1286;p79"/>
            <p:cNvSpPr/>
            <p:nvPr/>
          </p:nvSpPr>
          <p:spPr>
            <a:xfrm>
              <a:off x="0" y="13092239"/>
              <a:ext cx="18231229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42" name="Google Shape;1287;p79"/>
            <p:cNvSpPr/>
            <p:nvPr/>
          </p:nvSpPr>
          <p:spPr>
            <a:xfrm>
              <a:off x="10350523" y="269044"/>
              <a:ext cx="1316335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43" name="Google Shape;1288;p79"/>
            <p:cNvSpPr/>
            <p:nvPr/>
          </p:nvSpPr>
          <p:spPr>
            <a:xfrm>
              <a:off x="14493" y="269044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44" name="Google Shape;1289;p79"/>
            <p:cNvSpPr/>
            <p:nvPr/>
          </p:nvSpPr>
          <p:spPr>
            <a:xfrm>
              <a:off x="23100031" y="13092239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546" name="Google Shape;1290;p79"/>
          <p:cNvSpPr/>
          <p:nvPr/>
        </p:nvSpPr>
        <p:spPr>
          <a:xfrm>
            <a:off x="21406177" y="5815"/>
            <a:ext cx="1897801" cy="1898402"/>
          </a:xfrm>
          <a:prstGeom prst="rect">
            <a:avLst/>
          </a:prstGeom>
          <a:solidFill>
            <a:srgbClr val="F3F6F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547" name="Google Shape;1291;p79" descr="Google Shape;1291;p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7616" y="443152"/>
            <a:ext cx="1014826" cy="1023253"/>
          </a:xfrm>
          <a:prstGeom prst="rect">
            <a:avLst/>
          </a:prstGeom>
          <a:ln w="12700">
            <a:miter lim="400000"/>
          </a:ln>
        </p:spPr>
      </p:pic>
      <p:sp>
        <p:nvSpPr>
          <p:cNvPr id="1548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Blan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oogle Shape;1294;p81"/>
          <p:cNvGrpSpPr/>
          <p:nvPr/>
        </p:nvGrpSpPr>
        <p:grpSpPr>
          <a:xfrm>
            <a:off x="443390" y="183931"/>
            <a:ext cx="23513874" cy="13358387"/>
            <a:chOff x="0" y="0"/>
            <a:chExt cx="23513873" cy="13358385"/>
          </a:xfrm>
        </p:grpSpPr>
        <p:sp>
          <p:nvSpPr>
            <p:cNvPr id="1562" name="Google Shape;1295;p81"/>
            <p:cNvSpPr txBox="1"/>
            <p:nvPr/>
          </p:nvSpPr>
          <p:spPr>
            <a:xfrm>
              <a:off x="451934" y="0"/>
              <a:ext cx="9827752" cy="524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</a:defRPr>
              </a:lvl1pPr>
            </a:lstStyle>
            <a:p>
              <a:pPr/>
              <a:r>
                <a:t>Confidential &amp; Proprietary Information of Trilogy Education Services, Inc.</a:t>
              </a:r>
            </a:p>
          </p:txBody>
        </p:sp>
        <p:sp>
          <p:nvSpPr>
            <p:cNvPr id="1563" name="Google Shape;1296;p81"/>
            <p:cNvSpPr txBox="1"/>
            <p:nvPr/>
          </p:nvSpPr>
          <p:spPr>
            <a:xfrm>
              <a:off x="18392147" y="12834176"/>
              <a:ext cx="4572429" cy="524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75" tIns="101575" rIns="101575" bIns="101575" numCol="1" anchor="ctr">
              <a:spAutoFit/>
            </a:bodyPr>
            <a:lstStyle>
              <a:lvl1pPr algn="ctr">
                <a:defRPr i="1" sz="2200">
                  <a:solidFill>
                    <a:srgbClr val="2E91A3"/>
                  </a:solidFill>
                </a:defRPr>
              </a:lvl1pPr>
            </a:lstStyle>
            <a:p>
              <a:pPr/>
              <a:r>
                <a:t>© Trilogy Education Services, Inc.</a:t>
              </a:r>
            </a:p>
          </p:txBody>
        </p:sp>
        <p:sp>
          <p:nvSpPr>
            <p:cNvPr id="1564" name="Google Shape;1297;p81"/>
            <p:cNvSpPr/>
            <p:nvPr/>
          </p:nvSpPr>
          <p:spPr>
            <a:xfrm flipV="1">
              <a:off x="23508970" y="250133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65" name="Google Shape;1298;p81"/>
            <p:cNvSpPr/>
            <p:nvPr/>
          </p:nvSpPr>
          <p:spPr>
            <a:xfrm flipV="1">
              <a:off x="2538" y="250133"/>
              <a:ext cx="1" cy="1284780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66" name="Google Shape;1299;p81"/>
            <p:cNvSpPr/>
            <p:nvPr/>
          </p:nvSpPr>
          <p:spPr>
            <a:xfrm>
              <a:off x="0" y="13085230"/>
              <a:ext cx="18231229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67" name="Google Shape;1300;p81"/>
            <p:cNvSpPr/>
            <p:nvPr/>
          </p:nvSpPr>
          <p:spPr>
            <a:xfrm>
              <a:off x="10350523" y="262035"/>
              <a:ext cx="1316335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68" name="Google Shape;1301;p81"/>
            <p:cNvSpPr/>
            <p:nvPr/>
          </p:nvSpPr>
          <p:spPr>
            <a:xfrm>
              <a:off x="14493" y="262035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1569" name="Google Shape;1302;p81"/>
            <p:cNvSpPr/>
            <p:nvPr/>
          </p:nvSpPr>
          <p:spPr>
            <a:xfrm>
              <a:off x="23100031" y="13085230"/>
              <a:ext cx="398581" cy="1"/>
            </a:xfrm>
            <a:prstGeom prst="line">
              <a:avLst/>
            </a:prstGeom>
            <a:noFill/>
            <a:ln w="25400" cap="flat">
              <a:solidFill>
                <a:srgbClr val="2E91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571" name="Title Text"/>
          <p:cNvSpPr txBox="1"/>
          <p:nvPr>
            <p:ph type="title"/>
          </p:nvPr>
        </p:nvSpPr>
        <p:spPr>
          <a:xfrm>
            <a:off x="1135552" y="730251"/>
            <a:ext cx="22168500" cy="1181401"/>
          </a:xfrm>
          <a:prstGeom prst="rect">
            <a:avLst/>
          </a:prstGeom>
        </p:spPr>
        <p:txBody>
          <a:bodyPr lIns="91375" tIns="91375" rIns="91375" bIns="91375" anchor="t">
            <a:normAutofit fontScale="100000" lnSpcReduction="0"/>
          </a:bodyPr>
          <a:lstStyle>
            <a:lvl1pPr algn="ctr">
              <a:defRPr sz="64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72" name="Google Shape;1304;p81"/>
          <p:cNvSpPr/>
          <p:nvPr/>
        </p:nvSpPr>
        <p:spPr>
          <a:xfrm>
            <a:off x="21406177" y="5815"/>
            <a:ext cx="1897801" cy="1898402"/>
          </a:xfrm>
          <a:prstGeom prst="rect">
            <a:avLst/>
          </a:prstGeom>
          <a:solidFill>
            <a:srgbClr val="F3F6F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b="1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573" name="Google Shape;1305;p81" descr="Google Shape;1305;p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7616" y="443152"/>
            <a:ext cx="1014826" cy="1023253"/>
          </a:xfrm>
          <a:prstGeom prst="rect">
            <a:avLst/>
          </a:prstGeom>
          <a:ln w="12700">
            <a:miter lim="400000"/>
          </a:ln>
        </p:spPr>
      </p:pic>
      <p:sp>
        <p:nvSpPr>
          <p:cNvPr id="1574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_3_1_1_1_1_1_2_1_2_1_1_1_1_2_1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69;p10" descr="Google Shape;69;p10"/>
          <p:cNvPicPr>
            <a:picLocks noChangeAspect="1"/>
          </p:cNvPicPr>
          <p:nvPr/>
        </p:nvPicPr>
        <p:blipFill>
          <a:blip r:embed="rId2">
            <a:extLst/>
          </a:blip>
          <a:srcRect l="0" t="2489" r="0" b="2498"/>
          <a:stretch>
            <a:fillRect/>
          </a:stretch>
        </p:blipFill>
        <p:spPr>
          <a:xfrm>
            <a:off x="737679" y="733015"/>
            <a:ext cx="22914989" cy="122499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97" name="Google Shape;70;p10"/>
          <p:cNvSpPr/>
          <p:nvPr/>
        </p:nvSpPr>
        <p:spPr>
          <a:xfrm>
            <a:off x="736559" y="10152267"/>
            <a:ext cx="22917302" cy="2832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98" name="Google Shape;71;p10" descr="Google Shape;71;p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66856" y="10619999"/>
            <a:ext cx="2193987" cy="18960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99" name="Google Shape;72;p10"/>
          <p:cNvSpPr txBox="1"/>
          <p:nvPr/>
        </p:nvSpPr>
        <p:spPr>
          <a:xfrm>
            <a:off x="738958" y="10619999"/>
            <a:ext cx="19989327" cy="12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49" tIns="243749" rIns="243749" bIns="243749">
            <a:spAutoFit/>
          </a:bodyPr>
          <a:lstStyle>
            <a:lvl1pPr algn="r">
              <a:lnSpc>
                <a:spcPct val="110000"/>
              </a:lnSpc>
              <a:defRPr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Digital Marketing</a:t>
            </a: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407585" y="11519399"/>
            <a:ext cx="22246201" cy="8511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r">
              <a:lnSpc>
                <a:spcPct val="100000"/>
              </a:lnSpc>
              <a:defRPr b="0" sz="3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1" name="Google Shape;76;p10"/>
          <p:cNvSpPr txBox="1"/>
          <p:nvPr/>
        </p:nvSpPr>
        <p:spPr>
          <a:xfrm>
            <a:off x="800089" y="13005706"/>
            <a:ext cx="22852653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 sz="1600"/>
          </a:p>
          <a:p>
            <a:pPr>
              <a:defRPr sz="1600">
                <a:solidFill>
                  <a:srgbClr val="000000"/>
                </a:solidFill>
              </a:defRPr>
            </a:pPr>
            <a:r>
              <a:t>© 2019 Trilogy Education Services, Inc. </a:t>
            </a:r>
          </a:p>
        </p:txBody>
      </p:sp>
      <p:pic>
        <p:nvPicPr>
          <p:cNvPr id="102" name="Google Shape;77;p10" descr="Google Shape;77;p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4622" y="2817399"/>
            <a:ext cx="5513299" cy="5513299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11785811" y="12344400"/>
            <a:ext cx="5686638" cy="7366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7_2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79;p11" descr="Google Shape;79;p11"/>
          <p:cNvPicPr>
            <a:picLocks noChangeAspect="1"/>
          </p:cNvPicPr>
          <p:nvPr/>
        </p:nvPicPr>
        <p:blipFill>
          <a:blip r:embed="rId2">
            <a:extLst/>
          </a:blip>
          <a:srcRect l="0" t="2489" r="0" b="2498"/>
          <a:stretch>
            <a:fillRect/>
          </a:stretch>
        </p:blipFill>
        <p:spPr>
          <a:xfrm>
            <a:off x="737679" y="733015"/>
            <a:ext cx="22914989" cy="1224997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itle Text"/>
          <p:cNvSpPr txBox="1"/>
          <p:nvPr>
            <p:ph type="title"/>
          </p:nvPr>
        </p:nvSpPr>
        <p:spPr>
          <a:xfrm>
            <a:off x="737693" y="5569267"/>
            <a:ext cx="22914901" cy="2112900"/>
          </a:xfrm>
          <a:prstGeom prst="rect">
            <a:avLst/>
          </a:prstGeom>
        </p:spPr>
        <p:txBody>
          <a:bodyPr lIns="243749" tIns="243749" rIns="243749" bIns="243749" anchor="t">
            <a:normAutofit fontScale="100000" lnSpcReduction="0"/>
          </a:bodyPr>
          <a:lstStyle>
            <a:lvl1pPr algn="ctr">
              <a:lnSpc>
                <a:spcPct val="100000"/>
              </a:lnSpc>
              <a:defRPr b="0"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</p:spPr>
        <p:txBody>
          <a:bodyPr anchor="t"/>
          <a:lstStyle>
            <a:lvl1pPr algn="r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-26442" y="13111066"/>
            <a:ext cx="21252901" cy="60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;p1"/>
          <p:cNvSpPr/>
          <p:nvPr/>
        </p:nvSpPr>
        <p:spPr>
          <a:xfrm>
            <a:off x="22197200" y="702521"/>
            <a:ext cx="711681" cy="711681"/>
          </a:xfrm>
          <a:prstGeom prst="ellipse">
            <a:avLst/>
          </a:prstGeom>
          <a:solidFill>
            <a:srgbClr val="4F91E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22413134" y="893317"/>
            <a:ext cx="351731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22491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/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122491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600" u="none">
          <a:solidFill>
            <a:srgbClr val="000000"/>
          </a:solidFill>
          <a:uFillTx/>
          <a:latin typeface="Poppins"/>
          <a:ea typeface="Poppins"/>
          <a:cs typeface="Poppins"/>
          <a:sym typeface="Poppins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600" u="none">
          <a:solidFill>
            <a:srgbClr val="000000"/>
          </a:solidFill>
          <a:uFillTx/>
          <a:latin typeface="Poppins"/>
          <a:ea typeface="Poppins"/>
          <a:cs typeface="Poppins"/>
          <a:sym typeface="Poppins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600" u="none">
          <a:solidFill>
            <a:srgbClr val="000000"/>
          </a:solidFill>
          <a:uFillTx/>
          <a:latin typeface="Poppins"/>
          <a:ea typeface="Poppins"/>
          <a:cs typeface="Poppins"/>
          <a:sym typeface="Poppins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600" u="none">
          <a:solidFill>
            <a:srgbClr val="000000"/>
          </a:solidFill>
          <a:uFillTx/>
          <a:latin typeface="Poppins"/>
          <a:ea typeface="Poppins"/>
          <a:cs typeface="Poppins"/>
          <a:sym typeface="Poppins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600" u="none">
          <a:solidFill>
            <a:srgbClr val="000000"/>
          </a:solidFill>
          <a:uFillTx/>
          <a:latin typeface="Poppins"/>
          <a:ea typeface="Poppins"/>
          <a:cs typeface="Poppins"/>
          <a:sym typeface="Poppins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600" u="none">
          <a:solidFill>
            <a:srgbClr val="000000"/>
          </a:solidFill>
          <a:uFillTx/>
          <a:latin typeface="Poppins"/>
          <a:ea typeface="Poppins"/>
          <a:cs typeface="Poppins"/>
          <a:sym typeface="Poppins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600" u="none">
          <a:solidFill>
            <a:srgbClr val="000000"/>
          </a:solidFill>
          <a:uFillTx/>
          <a:latin typeface="Poppins"/>
          <a:ea typeface="Poppins"/>
          <a:cs typeface="Poppins"/>
          <a:sym typeface="Poppins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600" u="none">
          <a:solidFill>
            <a:srgbClr val="000000"/>
          </a:solidFill>
          <a:uFillTx/>
          <a:latin typeface="Poppins"/>
          <a:ea typeface="Poppins"/>
          <a:cs typeface="Poppins"/>
          <a:sym typeface="Poppins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600" u="none">
          <a:solidFill>
            <a:srgbClr val="000000"/>
          </a:solidFill>
          <a:uFillTx/>
          <a:latin typeface="Poppins"/>
          <a:ea typeface="Poppins"/>
          <a:cs typeface="Poppins"/>
          <a:sym typeface="Poppins"/>
        </a:defRPr>
      </a:lvl9pPr>
    </p:titleStyle>
    <p:bodyStyle>
      <a:lvl1pPr marL="228600" marR="0" indent="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7F7F7F"/>
          </a:solidFill>
          <a:uFillTx/>
          <a:latin typeface="Lato Light"/>
          <a:ea typeface="Lato Light"/>
          <a:cs typeface="Lato Light"/>
          <a:sym typeface="Lato Light"/>
        </a:defRPr>
      </a:lvl1pPr>
      <a:lvl2pPr marL="228600" marR="0" indent="4572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7F7F7F"/>
          </a:solidFill>
          <a:uFillTx/>
          <a:latin typeface="Lato Light"/>
          <a:ea typeface="Lato Light"/>
          <a:cs typeface="Lato Light"/>
          <a:sym typeface="Lato Light"/>
        </a:defRPr>
      </a:lvl2pPr>
      <a:lvl3pPr marL="228600" marR="0" indent="9144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7F7F7F"/>
          </a:solidFill>
          <a:uFillTx/>
          <a:latin typeface="Lato Light"/>
          <a:ea typeface="Lato Light"/>
          <a:cs typeface="Lato Light"/>
          <a:sym typeface="Lato Light"/>
        </a:defRPr>
      </a:lvl3pPr>
      <a:lvl4pPr marL="228600" marR="0" indent="13716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7F7F7F"/>
          </a:solidFill>
          <a:uFillTx/>
          <a:latin typeface="Lato Light"/>
          <a:ea typeface="Lato Light"/>
          <a:cs typeface="Lato Light"/>
          <a:sym typeface="Lato Light"/>
        </a:defRPr>
      </a:lvl4pPr>
      <a:lvl5pPr marL="228600" marR="0" indent="1828800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7F7F7F"/>
          </a:solidFill>
          <a:uFillTx/>
          <a:latin typeface="Lato Light"/>
          <a:ea typeface="Lato Light"/>
          <a:cs typeface="Lato Light"/>
          <a:sym typeface="Lato Light"/>
        </a:defRPr>
      </a:lvl5pPr>
      <a:lvl6pPr marL="2991359" marR="0" indent="-705295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ts val="5400"/>
        <a:buFontTx/>
        <a:buChar char="•"/>
        <a:tabLst/>
        <a:defRPr b="0" baseline="0" cap="none" i="0" spc="0" strike="noStrike" sz="5400" u="none">
          <a:solidFill>
            <a:srgbClr val="7F7F7F"/>
          </a:solidFill>
          <a:uFillTx/>
          <a:latin typeface="Lato Light"/>
          <a:ea typeface="Lato Light"/>
          <a:cs typeface="Lato Light"/>
          <a:sym typeface="Lato Light"/>
        </a:defRPr>
      </a:lvl6pPr>
      <a:lvl7pPr marL="3448559" marR="0" indent="-705295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ts val="5400"/>
        <a:buFontTx/>
        <a:buChar char="•"/>
        <a:tabLst/>
        <a:defRPr b="0" baseline="0" cap="none" i="0" spc="0" strike="noStrike" sz="5400" u="none">
          <a:solidFill>
            <a:srgbClr val="7F7F7F"/>
          </a:solidFill>
          <a:uFillTx/>
          <a:latin typeface="Lato Light"/>
          <a:ea typeface="Lato Light"/>
          <a:cs typeface="Lato Light"/>
          <a:sym typeface="Lato Light"/>
        </a:defRPr>
      </a:lvl7pPr>
      <a:lvl8pPr marL="3905759" marR="0" indent="-705295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ts val="5400"/>
        <a:buFontTx/>
        <a:buChar char="•"/>
        <a:tabLst/>
        <a:defRPr b="0" baseline="0" cap="none" i="0" spc="0" strike="noStrike" sz="5400" u="none">
          <a:solidFill>
            <a:srgbClr val="7F7F7F"/>
          </a:solidFill>
          <a:uFillTx/>
          <a:latin typeface="Lato Light"/>
          <a:ea typeface="Lato Light"/>
          <a:cs typeface="Lato Light"/>
          <a:sym typeface="Lato Light"/>
        </a:defRPr>
      </a:lvl8pPr>
      <a:lvl9pPr marL="4362959" marR="0" indent="-705295" algn="l" defTabSz="914400" rtl="0" latinLnBrk="0">
        <a:lnSpc>
          <a:spcPct val="90000"/>
        </a:lnSpc>
        <a:spcBef>
          <a:spcPts val="2000"/>
        </a:spcBef>
        <a:spcAft>
          <a:spcPts val="0"/>
        </a:spcAft>
        <a:buClrTx/>
        <a:buSzPts val="5400"/>
        <a:buFontTx/>
        <a:buChar char="•"/>
        <a:tabLst/>
        <a:defRPr b="0" baseline="0" cap="none" i="0" spc="0" strike="noStrike" sz="5400" u="none">
          <a:solidFill>
            <a:srgbClr val="7F7F7F"/>
          </a:solidFill>
          <a:uFillTx/>
          <a:latin typeface="Lato Light"/>
          <a:ea typeface="Lato Light"/>
          <a:cs typeface="Lato Light"/>
          <a:sym typeface="Lato Ligh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oppins Medium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oppins Medium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oppins Medium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oppins Medium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oppins Medium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oppins Medium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oppins Medium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oppins Medium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oppins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310;p82"/>
          <p:cNvSpPr txBox="1"/>
          <p:nvPr>
            <p:ph type="title"/>
          </p:nvPr>
        </p:nvSpPr>
        <p:spPr>
          <a:xfrm>
            <a:off x="638451" y="6788467"/>
            <a:ext cx="22914902" cy="2112900"/>
          </a:xfrm>
          <a:prstGeom prst="rect">
            <a:avLst/>
          </a:prstGeom>
        </p:spPr>
        <p:txBody>
          <a:bodyPr/>
          <a:lstStyle/>
          <a:p>
            <a:pPr defTabSz="594359">
              <a:defRPr b="1" sz="6240">
                <a:latin typeface="Roboto"/>
                <a:ea typeface="Roboto"/>
                <a:cs typeface="Roboto"/>
                <a:sym typeface="Roboto"/>
              </a:defRPr>
            </a:pPr>
            <a:r>
              <a:t>Capstone Engagement</a:t>
            </a:r>
          </a:p>
          <a:p>
            <a:pPr defTabSz="594359">
              <a:defRPr sz="4419">
                <a:latin typeface="Roboto"/>
                <a:ea typeface="Roboto"/>
                <a:cs typeface="Roboto"/>
                <a:sym typeface="Roboto"/>
              </a:defRPr>
            </a:pPr>
            <a:r>
              <a:t>Assessment, Analysis &amp; Hardening of a Vulnerable System</a:t>
            </a:r>
          </a:p>
        </p:txBody>
      </p:sp>
      <p:sp>
        <p:nvSpPr>
          <p:cNvPr id="1584" name="Google Shape;1311;p82"/>
          <p:cNvSpPr txBox="1"/>
          <p:nvPr>
            <p:ph type="sldNum" sz="quarter" idx="2"/>
          </p:nvPr>
        </p:nvSpPr>
        <p:spPr>
          <a:xfrm>
            <a:off x="23525539" y="13219199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5" name="Google Shape;1312;p82"/>
          <p:cNvSpPr txBox="1"/>
          <p:nvPr>
            <p:ph type="body" sz="quarter" idx="1"/>
          </p:nvPr>
        </p:nvSpPr>
        <p:spPr>
          <a:xfrm>
            <a:off x="-26441" y="13111066"/>
            <a:ext cx="21252900" cy="6048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378;p91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Exploitation: Apache Vulnerability</a:t>
            </a:r>
          </a:p>
        </p:txBody>
      </p:sp>
      <p:sp>
        <p:nvSpPr>
          <p:cNvPr id="1626" name="Google Shape;1379;p91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7" name="Google Shape;1380;p91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After logging into Ryan account, I was able to upload a reverse PHP shell script to the webserver. I opened a netcat listener on the Kali machine allowing me to execute code on the Capstone machine. After searching the machine, I was able to find the root flag.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385;p92"/>
          <p:cNvSpPr txBox="1"/>
          <p:nvPr>
            <p:ph type="title"/>
          </p:nvPr>
        </p:nvSpPr>
        <p:spPr>
          <a:xfrm>
            <a:off x="1682312" y="4759216"/>
            <a:ext cx="21025802" cy="2193601"/>
          </a:xfrm>
          <a:prstGeom prst="rect">
            <a:avLst/>
          </a:prstGeom>
        </p:spPr>
        <p:txBody>
          <a:bodyPr/>
          <a:lstStyle/>
          <a:p>
            <a:pPr defTabSz="566927">
              <a:defRPr sz="7936"/>
            </a:pPr>
            <a:r>
              <a:t>Blue Team</a:t>
            </a:r>
          </a:p>
          <a:p>
            <a:pPr defTabSz="566927">
              <a:defRPr b="0" sz="5952"/>
            </a:pPr>
            <a:r>
              <a:t>Analysing the Incident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390;p93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Analysis: Identifying the Port Scan</a:t>
            </a:r>
          </a:p>
        </p:txBody>
      </p:sp>
      <p:sp>
        <p:nvSpPr>
          <p:cNvPr id="1632" name="Google Shape;1391;p93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3" name="Google Shape;1392;p93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/>
          <a:p>
            <a:pPr marL="457200" indent="-508000">
              <a:spcBef>
                <a:spcPts val="1200"/>
              </a:spcBef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time did the port scan occur? </a:t>
            </a:r>
            <a:r>
              <a:rPr b="1"/>
              <a:t>The port scan started at 23:51 server time.</a:t>
            </a:r>
          </a:p>
          <a:p>
            <a:pPr marL="4572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indicates that this was a port scan? </a:t>
            </a:r>
            <a:r>
              <a:rPr b="1"/>
              <a:t>The user agent for these requests was NMAP, indicating a port scan.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397;p94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Analysis: Find the Request for the Hidden Directory</a:t>
            </a:r>
          </a:p>
        </p:txBody>
      </p:sp>
      <p:sp>
        <p:nvSpPr>
          <p:cNvPr id="1636" name="Google Shape;1398;p94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7" name="Google Shape;1399;p94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/>
          <a:p>
            <a:pPr marL="457200" indent="-508000">
              <a:spcBef>
                <a:spcPts val="1200"/>
              </a:spcBef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404;p95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Analysis: Identifying the Brute Force Attack</a:t>
            </a:r>
          </a:p>
        </p:txBody>
      </p:sp>
      <p:sp>
        <p:nvSpPr>
          <p:cNvPr id="1640" name="Google Shape;1405;p95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1" name="Google Shape;1406;p95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/>
          <a:p>
            <a:pPr marL="457200" indent="-508000">
              <a:spcBef>
                <a:spcPts val="1200"/>
              </a:spcBef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time did the attack occur? </a:t>
            </a:r>
            <a:r>
              <a:rPr b="1"/>
              <a:t>The request for the hidden directory started at 00:06 server time.</a:t>
            </a:r>
          </a:p>
          <a:p>
            <a:pPr marL="457200" indent="-508000">
              <a:spcBef>
                <a:spcPts val="1200"/>
              </a:spcBef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How many requests were made? </a:t>
            </a:r>
            <a:r>
              <a:rPr b="1"/>
              <a:t>There were 6,625 requests in a short period of 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411;p96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Analysis: Find the WebDAV Connection</a:t>
            </a:r>
          </a:p>
        </p:txBody>
      </p:sp>
      <p:sp>
        <p:nvSpPr>
          <p:cNvPr id="1644" name="Google Shape;1412;p96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5" name="Google Shape;1413;p96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/>
          <a:p>
            <a:pPr marL="457200" indent="-508000">
              <a:spcBef>
                <a:spcPts val="1200"/>
              </a:spcBef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How many requests were made to this directory? </a:t>
            </a:r>
            <a:r>
              <a:rPr b="1"/>
              <a:t>There were 116 requests made to this directory.</a:t>
            </a:r>
          </a:p>
          <a:p>
            <a:pPr marL="4572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Which files were requested? </a:t>
            </a:r>
            <a:r>
              <a:rPr b="1"/>
              <a:t>The file requested was ‘passwd.dav’.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418;p97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Analysis: Identify the Reverse Shell Upload</a:t>
            </a:r>
          </a:p>
        </p:txBody>
      </p:sp>
      <p:sp>
        <p:nvSpPr>
          <p:cNvPr id="1648" name="Google Shape;1419;p97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9" name="Google Shape;1420;p97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/>
          <a:p>
            <a:pPr marL="457200" indent="-508000">
              <a:spcBef>
                <a:spcPts val="1200"/>
              </a:spcBef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Which protocol was used to open the connection? </a:t>
            </a:r>
            <a:r>
              <a:rPr b="1"/>
              <a:t>TCP was used to open the connection.</a:t>
            </a:r>
          </a:p>
          <a:p>
            <a:pPr marL="4572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How can you tell this data corresponds to the reverse shell connection? </a:t>
            </a:r>
            <a:r>
              <a:rPr b="1"/>
              <a:t>The page visited before the attack suggests a PHP reverse shell. The port used indicates a netcat session.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425;p98"/>
          <p:cNvSpPr txBox="1"/>
          <p:nvPr>
            <p:ph type="title"/>
          </p:nvPr>
        </p:nvSpPr>
        <p:spPr>
          <a:xfrm>
            <a:off x="1682312" y="4759216"/>
            <a:ext cx="21025802" cy="2193601"/>
          </a:xfrm>
          <a:prstGeom prst="rect">
            <a:avLst/>
          </a:prstGeom>
        </p:spPr>
        <p:txBody>
          <a:bodyPr/>
          <a:lstStyle/>
          <a:p>
            <a:pPr defTabSz="566927">
              <a:defRPr sz="7936"/>
            </a:pPr>
            <a:r>
              <a:t>Mitigation</a:t>
            </a:r>
          </a:p>
          <a:p>
            <a:pPr defTabSz="566927">
              <a:defRPr b="0" sz="5952"/>
            </a:pPr>
            <a:r>
              <a:t>Hardening the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430;p99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Blocking the Port Scan</a:t>
            </a:r>
          </a:p>
        </p:txBody>
      </p:sp>
      <p:sp>
        <p:nvSpPr>
          <p:cNvPr id="1654" name="Google Shape;1431;p99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5" name="Google Shape;1432;p99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/>
          <a:p>
            <a:pPr indent="457200">
              <a:defRPr sz="4400"/>
            </a:pPr>
            <a:r>
              <a:t>Explain the following:</a:t>
            </a:r>
          </a:p>
          <a:p>
            <a:pPr marL="457200" indent="-508000">
              <a:spcBef>
                <a:spcPts val="1200"/>
              </a:spcBef>
              <a:buClr>
                <a:srgbClr val="000000"/>
              </a:buClr>
              <a:buSzPts val="4400"/>
              <a:buFont typeface="Helvetica"/>
              <a:buChar char="-"/>
              <a:defRPr b="1" sz="4400"/>
            </a:pPr>
            <a:r>
              <a:t>Alarm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kind of alarm can be set to detect port scans in the future?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threshold would you set to fire this alarm?</a:t>
            </a:r>
          </a:p>
          <a:p>
            <a:pPr marL="914400" indent="-508000">
              <a:buClr>
                <a:srgbClr val="000000"/>
              </a:buClr>
              <a:buSzPts val="4400"/>
              <a:buFont typeface="Helvetica"/>
              <a:buChar char="-"/>
              <a:defRPr b="1" sz="4400"/>
            </a:pPr>
            <a:r>
              <a:t>System Hardening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configuration can be set on the host to mitigate port scans?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Describe the solution. If possible, provide the required command line(s).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437;p100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Analysis: Find the Request for the Hidden Directory</a:t>
            </a:r>
          </a:p>
        </p:txBody>
      </p:sp>
      <p:sp>
        <p:nvSpPr>
          <p:cNvPr id="1658" name="Google Shape;1438;p100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9" name="Google Shape;1439;p100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/>
          <a:p>
            <a:pPr indent="457200">
              <a:defRPr sz="4400"/>
            </a:pPr>
            <a:r>
              <a:t>Explain the following:</a:t>
            </a:r>
          </a:p>
          <a:p>
            <a:pPr marL="457200" indent="-508000">
              <a:spcBef>
                <a:spcPts val="1200"/>
              </a:spcBef>
              <a:buClr>
                <a:srgbClr val="000000"/>
              </a:buClr>
              <a:buSzPts val="4400"/>
              <a:buFont typeface="Helvetica"/>
              <a:buChar char="-"/>
              <a:defRPr b="1" sz="4400"/>
            </a:pPr>
            <a:r>
              <a:t>Alarm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kind of alarm can be set to detect unauthorized access in the future?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threshold would you set to fire this alarm?</a:t>
            </a:r>
          </a:p>
          <a:p>
            <a:pPr marL="914400" indent="-508000">
              <a:buClr>
                <a:srgbClr val="000000"/>
              </a:buClr>
              <a:buSzPts val="4400"/>
              <a:buFont typeface="Helvetica"/>
              <a:buChar char="-"/>
              <a:defRPr b="1" sz="4400"/>
            </a:pPr>
            <a:r>
              <a:t>System Hardening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configuration can be set on the host to block unwanted access?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Describe the solution. If possible, provide the required command line(s).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318;p83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Table of Contents</a:t>
            </a:r>
          </a:p>
        </p:txBody>
      </p:sp>
      <p:sp>
        <p:nvSpPr>
          <p:cNvPr id="1588" name="Google Shape;1319;p83"/>
          <p:cNvSpPr txBox="1"/>
          <p:nvPr>
            <p:ph type="sldNum" sz="quarter" idx="2"/>
          </p:nvPr>
        </p:nvSpPr>
        <p:spPr>
          <a:xfrm>
            <a:off x="23525539" y="13219199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9" name="Google Shape;1320;p83"/>
          <p:cNvSpPr txBox="1"/>
          <p:nvPr>
            <p:ph type="body" sz="quarter" idx="1"/>
          </p:nvPr>
        </p:nvSpPr>
        <p:spPr>
          <a:xfrm>
            <a:off x="-26441" y="13111066"/>
            <a:ext cx="21252900" cy="604801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90" name="Google Shape;1321;p83"/>
          <p:cNvSpPr txBox="1"/>
          <p:nvPr/>
        </p:nvSpPr>
        <p:spPr>
          <a:xfrm>
            <a:off x="1225350" y="2046350"/>
            <a:ext cx="21939700" cy="7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4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This document contains the following resources: </a:t>
            </a:r>
          </a:p>
        </p:txBody>
      </p:sp>
      <p:sp>
        <p:nvSpPr>
          <p:cNvPr id="1591" name="Google Shape;1322;p83"/>
          <p:cNvSpPr txBox="1"/>
          <p:nvPr/>
        </p:nvSpPr>
        <p:spPr>
          <a:xfrm>
            <a:off x="4183492" y="3727999"/>
            <a:ext cx="19014150" cy="161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115000"/>
              </a:lnSpc>
              <a:defRPr b="1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Network Topology</a:t>
            </a:r>
          </a:p>
        </p:txBody>
      </p:sp>
      <p:sp>
        <p:nvSpPr>
          <p:cNvPr id="1592" name="Google Shape;1323;p83"/>
          <p:cNvSpPr txBox="1"/>
          <p:nvPr/>
        </p:nvSpPr>
        <p:spPr>
          <a:xfrm>
            <a:off x="4118307" y="5956132"/>
            <a:ext cx="19079552" cy="161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>
              <a:lnSpc>
                <a:spcPct val="115000"/>
              </a:lnSpc>
              <a:defRPr b="1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Red Team</a:t>
            </a:r>
            <a:r>
              <a:rPr b="0"/>
              <a:t>: Security Assessment</a:t>
            </a:r>
          </a:p>
        </p:txBody>
      </p:sp>
      <p:sp>
        <p:nvSpPr>
          <p:cNvPr id="1593" name="Google Shape;1324;p83"/>
          <p:cNvSpPr txBox="1"/>
          <p:nvPr/>
        </p:nvSpPr>
        <p:spPr>
          <a:xfrm>
            <a:off x="4150900" y="8203400"/>
            <a:ext cx="19079551" cy="161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>
              <a:lnSpc>
                <a:spcPct val="115000"/>
              </a:lnSpc>
              <a:defRPr b="1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Blue Team</a:t>
            </a:r>
            <a:r>
              <a:rPr b="0"/>
              <a:t>: Log Analysis &amp; Attack Characterization</a:t>
            </a:r>
          </a:p>
        </p:txBody>
      </p:sp>
      <p:sp>
        <p:nvSpPr>
          <p:cNvPr id="1594" name="Google Shape;1325;p83"/>
          <p:cNvSpPr txBox="1"/>
          <p:nvPr/>
        </p:nvSpPr>
        <p:spPr>
          <a:xfrm>
            <a:off x="4118109" y="10450600"/>
            <a:ext cx="19079551" cy="161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>
              <a:lnSpc>
                <a:spcPct val="115000"/>
              </a:lnSpc>
              <a:defRPr b="1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Hardening</a:t>
            </a:r>
            <a:r>
              <a:rPr b="0"/>
              <a:t>: Proposed Alarms &amp; Mitigation Strategies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444;p101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Analysis: Identifying the Brute Force Attack</a:t>
            </a:r>
          </a:p>
        </p:txBody>
      </p:sp>
      <p:sp>
        <p:nvSpPr>
          <p:cNvPr id="1662" name="Google Shape;1445;p101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3" name="Google Shape;1446;p101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/>
          <a:p>
            <a:pPr indent="457200">
              <a:defRPr sz="4400"/>
            </a:pPr>
            <a:r>
              <a:t>Explain the following:</a:t>
            </a:r>
          </a:p>
          <a:p>
            <a:pPr marL="457200" indent="-508000">
              <a:spcBef>
                <a:spcPts val="1200"/>
              </a:spcBef>
              <a:buClr>
                <a:srgbClr val="000000"/>
              </a:buClr>
              <a:buSzPts val="4400"/>
              <a:buFont typeface="Helvetica"/>
              <a:buChar char="-"/>
              <a:defRPr b="1" sz="4400"/>
            </a:pPr>
            <a:r>
              <a:t>Alarm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kind of alarm can be set to detect brute force attacks in the future?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threshold would you set to fire this alarm?</a:t>
            </a:r>
          </a:p>
          <a:p>
            <a:pPr marL="914400" indent="-508000">
              <a:buClr>
                <a:srgbClr val="000000"/>
              </a:buClr>
              <a:buSzPts val="4400"/>
              <a:buFont typeface="Helvetica"/>
              <a:buChar char="-"/>
              <a:defRPr b="1" sz="4400"/>
            </a:pPr>
            <a:r>
              <a:t>System Hardening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configuration can be set on the host to block brute force attacks?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Describe the solution. If possible, provide the required command line(s).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451;p102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Analysis: Find the WebDAV Connection</a:t>
            </a:r>
          </a:p>
        </p:txBody>
      </p:sp>
      <p:sp>
        <p:nvSpPr>
          <p:cNvPr id="1666" name="Google Shape;1452;p102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7" name="Google Shape;1453;p102"/>
          <p:cNvSpPr txBox="1"/>
          <p:nvPr>
            <p:ph type="body" idx="1"/>
          </p:nvPr>
        </p:nvSpPr>
        <p:spPr>
          <a:xfrm>
            <a:off x="723775" y="2249975"/>
            <a:ext cx="22942800" cy="9866701"/>
          </a:xfrm>
          <a:prstGeom prst="rect">
            <a:avLst/>
          </a:prstGeom>
        </p:spPr>
        <p:txBody>
          <a:bodyPr/>
          <a:lstStyle/>
          <a:p>
            <a:pPr indent="457200">
              <a:defRPr sz="4400"/>
            </a:pPr>
            <a:r>
              <a:t>Explain the following:</a:t>
            </a:r>
          </a:p>
          <a:p>
            <a:pPr marL="457200" indent="-508000">
              <a:spcBef>
                <a:spcPts val="1200"/>
              </a:spcBef>
              <a:buClr>
                <a:srgbClr val="000000"/>
              </a:buClr>
              <a:buSzPts val="4400"/>
              <a:buFont typeface="Helvetica"/>
              <a:buChar char="-"/>
              <a:defRPr b="1" sz="4400"/>
            </a:pPr>
            <a:r>
              <a:t>Alarm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kind of alarm can be set to detect access to this directory in the future?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threshold would you set to fire this alarm?</a:t>
            </a:r>
          </a:p>
          <a:p>
            <a:pPr marL="914400" indent="-508000">
              <a:buClr>
                <a:srgbClr val="000000"/>
              </a:buClr>
              <a:buSzPts val="4400"/>
              <a:buFont typeface="Helvetica"/>
              <a:buChar char="-"/>
              <a:defRPr b="1" sz="4400"/>
            </a:pPr>
            <a:r>
              <a:t>System Hardening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configuration can be set on the host to control access?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Describe the solution. If possible, provide the required command line(s).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458;p103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Analysis: Identify the Reverse Shell Upload</a:t>
            </a:r>
          </a:p>
        </p:txBody>
      </p:sp>
      <p:sp>
        <p:nvSpPr>
          <p:cNvPr id="1670" name="Google Shape;1459;p103"/>
          <p:cNvSpPr txBox="1"/>
          <p:nvPr>
            <p:ph type="sldNum" sz="quarter" idx="2"/>
          </p:nvPr>
        </p:nvSpPr>
        <p:spPr>
          <a:xfrm>
            <a:off x="23413818" y="13219199"/>
            <a:ext cx="238722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1" name="Google Shape;1460;p103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/>
          <a:p>
            <a:pPr indent="457200">
              <a:defRPr sz="4400"/>
            </a:pPr>
            <a:r>
              <a:t>Explain the following:</a:t>
            </a:r>
          </a:p>
          <a:p>
            <a:pPr marL="457200" indent="-508000">
              <a:spcBef>
                <a:spcPts val="1200"/>
              </a:spcBef>
              <a:buClr>
                <a:srgbClr val="000000"/>
              </a:buClr>
              <a:buSzPts val="4400"/>
              <a:buFont typeface="Helvetica"/>
              <a:buChar char="-"/>
              <a:defRPr b="1" sz="4400"/>
            </a:pPr>
            <a:r>
              <a:t>Alarm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kind of alarm can be set to detect file uploads in the future?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threshold would you set to fire this alarm?</a:t>
            </a:r>
          </a:p>
          <a:p>
            <a:pPr marL="914400" indent="-508000">
              <a:buClr>
                <a:srgbClr val="000000"/>
              </a:buClr>
              <a:buSzPts val="4400"/>
              <a:buFont typeface="Helvetica"/>
              <a:buChar char="-"/>
              <a:defRPr b="1" sz="4400"/>
            </a:pPr>
            <a:r>
              <a:t>System Hardening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What configuration can be set on the host to block file uploads?</a:t>
            </a:r>
          </a:p>
          <a:p>
            <a:pPr lvl="1" marL="1371600" indent="-508000">
              <a:buClr>
                <a:srgbClr val="000000"/>
              </a:buClr>
              <a:buSzPts val="4400"/>
              <a:buFont typeface="Helvetica"/>
              <a:buChar char="-"/>
              <a:defRPr sz="4400"/>
            </a:pPr>
            <a:r>
              <a:t>Describe the solution. If possible, provide the required command line(s).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330;p84"/>
          <p:cNvSpPr txBox="1"/>
          <p:nvPr>
            <p:ph type="title"/>
          </p:nvPr>
        </p:nvSpPr>
        <p:spPr>
          <a:xfrm>
            <a:off x="1682312" y="4759216"/>
            <a:ext cx="21025802" cy="2193601"/>
          </a:xfrm>
          <a:prstGeom prst="rect">
            <a:avLst/>
          </a:prstGeom>
        </p:spPr>
        <p:txBody>
          <a:bodyPr anchor="ctr"/>
          <a:lstStyle>
            <a:lvl1pPr>
              <a:defRPr sz="12800"/>
            </a:lvl1pPr>
          </a:lstStyle>
          <a:p>
            <a:pPr/>
            <a:r>
              <a:t>Network Topology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335;p85"/>
          <p:cNvSpPr txBox="1"/>
          <p:nvPr>
            <p:ph type="title"/>
          </p:nvPr>
        </p:nvSpPr>
        <p:spPr>
          <a:xfrm>
            <a:off x="-26775" y="-1"/>
            <a:ext cx="17860800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Network Topology</a:t>
            </a:r>
          </a:p>
        </p:txBody>
      </p:sp>
      <p:sp>
        <p:nvSpPr>
          <p:cNvPr id="1599" name="Google Shape;1336;p85"/>
          <p:cNvSpPr txBox="1"/>
          <p:nvPr>
            <p:ph type="sldNum" sz="quarter" idx="2"/>
          </p:nvPr>
        </p:nvSpPr>
        <p:spPr>
          <a:xfrm>
            <a:off x="23525539" y="13219199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0" name="Google Shape;1337;p85"/>
          <p:cNvSpPr txBox="1"/>
          <p:nvPr>
            <p:ph type="body" sz="quarter" idx="1"/>
          </p:nvPr>
        </p:nvSpPr>
        <p:spPr>
          <a:xfrm>
            <a:off x="18818249" y="2427932"/>
            <a:ext cx="4836301" cy="10092902"/>
          </a:xfrm>
          <a:prstGeom prst="rect">
            <a:avLst/>
          </a:prstGeom>
          <a:ln w="3175">
            <a:solidFill>
              <a:srgbClr val="DBD9E8"/>
            </a:solidFill>
            <a:round/>
          </a:ln>
        </p:spPr>
        <p:txBody>
          <a:bodyPr lIns="487574" tIns="487574" rIns="487574" bIns="487574"/>
          <a:lstStyle/>
          <a:p>
            <a:pPr>
              <a:defRPr b="1" sz="2600"/>
            </a:pPr>
            <a:r>
              <a:t>NETWORK</a:t>
            </a:r>
          </a:p>
          <a:p>
            <a:pPr>
              <a:defRPr sz="2600"/>
            </a:pPr>
            <a:r>
              <a:t>Address Range: 192.168.1.0/24</a:t>
            </a:r>
          </a:p>
          <a:p>
            <a:pPr>
              <a:defRPr sz="2600"/>
            </a:pPr>
            <a:r>
              <a:t>Netmask: 255.255.255.0</a:t>
            </a:r>
          </a:p>
          <a:p>
            <a:pPr>
              <a:defRPr sz="2600"/>
            </a:pPr>
            <a:r>
              <a:t>Gateway: 192.168.1.1</a:t>
            </a:r>
          </a:p>
          <a:p>
            <a:pPr>
              <a:defRPr sz="2600"/>
            </a:pPr>
          </a:p>
          <a:p>
            <a:pPr>
              <a:defRPr b="1" sz="2600"/>
            </a:pPr>
            <a:r>
              <a:t>MACHINES</a:t>
            </a:r>
          </a:p>
          <a:p>
            <a:pPr>
              <a:defRPr sz="2600"/>
            </a:pPr>
            <a:r>
              <a:t>IPv4: 192.168.1.90</a:t>
            </a:r>
          </a:p>
          <a:p>
            <a:pPr lvl="1">
              <a:defRPr sz="2600"/>
            </a:pPr>
            <a:r>
              <a:t>OS: Kali Linux</a:t>
            </a:r>
          </a:p>
          <a:p>
            <a:pPr>
              <a:defRPr sz="2600"/>
            </a:pPr>
            <a:r>
              <a:t>Hostname: Kali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IPv4: 192.168.1.100</a:t>
            </a:r>
          </a:p>
          <a:p>
            <a:pPr>
              <a:defRPr sz="2600"/>
            </a:pPr>
            <a:r>
              <a:t>OS: Ubuntu</a:t>
            </a:r>
          </a:p>
          <a:p>
            <a:pPr>
              <a:defRPr sz="2600"/>
            </a:pPr>
            <a:r>
              <a:t>Hostname: ELK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IPv4: 192.168.1.105</a:t>
            </a:r>
          </a:p>
          <a:p>
            <a:pPr>
              <a:defRPr sz="2600"/>
            </a:pPr>
            <a:r>
              <a:t>OS: Ubuntu</a:t>
            </a:r>
          </a:p>
          <a:p>
            <a:pPr>
              <a:defRPr sz="2600"/>
            </a:pPr>
            <a:r>
              <a:t>Hostname: Capstone</a:t>
            </a:r>
          </a:p>
        </p:txBody>
      </p:sp>
      <p:pic>
        <p:nvPicPr>
          <p:cNvPr id="16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9464" y="2341039"/>
            <a:ext cx="13548322" cy="10266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343;p86"/>
          <p:cNvSpPr txBox="1"/>
          <p:nvPr>
            <p:ph type="title"/>
          </p:nvPr>
        </p:nvSpPr>
        <p:spPr>
          <a:xfrm>
            <a:off x="1682312" y="4759216"/>
            <a:ext cx="21025802" cy="2193601"/>
          </a:xfrm>
          <a:prstGeom prst="rect">
            <a:avLst/>
          </a:prstGeom>
        </p:spPr>
        <p:txBody>
          <a:bodyPr anchor="ctr"/>
          <a:lstStyle/>
          <a:p>
            <a:pPr defTabSz="566927">
              <a:defRPr sz="7936"/>
            </a:pPr>
            <a:r>
              <a:t>Red Team</a:t>
            </a:r>
          </a:p>
          <a:p>
            <a:pPr defTabSz="566927">
              <a:defRPr b="0" sz="5952"/>
            </a:pPr>
            <a:r>
              <a:t>Infiltrating the Target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348;p87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Recon: Describing the Target</a:t>
            </a:r>
          </a:p>
        </p:txBody>
      </p:sp>
      <p:sp>
        <p:nvSpPr>
          <p:cNvPr id="1608" name="Google Shape;1349;p87"/>
          <p:cNvSpPr txBox="1"/>
          <p:nvPr>
            <p:ph type="sldNum" sz="quarter" idx="2"/>
          </p:nvPr>
        </p:nvSpPr>
        <p:spPr>
          <a:xfrm>
            <a:off x="23525539" y="13219199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9" name="Google Shape;1350;p87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/>
          <a:p>
            <a:pPr>
              <a:defRPr b="1" sz="4400"/>
            </a:pPr>
            <a:r>
              <a:t>NMAP Scan Results</a:t>
            </a:r>
          </a:p>
          <a:p>
            <a:pPr>
              <a:spcBef>
                <a:spcPts val="1200"/>
              </a:spcBef>
              <a:defRPr sz="4400"/>
            </a:pPr>
            <a:r>
              <a:t>NMAP identified the following hosts on the network.</a:t>
            </a:r>
          </a:p>
        </p:txBody>
      </p:sp>
      <p:graphicFrame>
        <p:nvGraphicFramePr>
          <p:cNvPr id="1610" name="Google Shape;1351;p87"/>
          <p:cNvGraphicFramePr/>
          <p:nvPr/>
        </p:nvGraphicFramePr>
        <p:xfrm>
          <a:off x="958825" y="5905500"/>
          <a:ext cx="23020160" cy="199373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670211"/>
                <a:gridCol w="7670211"/>
                <a:gridCol w="7670211"/>
              </a:tblGrid>
              <a:tr h="80909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4400">
                          <a:sym typeface="Arial"/>
                        </a:rPr>
                        <a:t>Port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4400">
                          <a:sym typeface="Arial"/>
                        </a:rPr>
                        <a:t>Service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4400">
                          <a:sym typeface="Arial"/>
                        </a:rPr>
                        <a:t>Version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82557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22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SSH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OpenSSH 7.6p1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59032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80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HTTP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Apache 2.4.29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356;p88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Vulnerability Assessment</a:t>
            </a:r>
          </a:p>
        </p:txBody>
      </p:sp>
      <p:sp>
        <p:nvSpPr>
          <p:cNvPr id="1613" name="Google Shape;1357;p88"/>
          <p:cNvSpPr txBox="1"/>
          <p:nvPr>
            <p:ph type="sldNum" sz="quarter" idx="2"/>
          </p:nvPr>
        </p:nvSpPr>
        <p:spPr>
          <a:xfrm>
            <a:off x="23525539" y="13219199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4" name="Google Shape;1358;p88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Our assessment uncovered the following critical vulnerablities in the target.</a:t>
            </a:r>
          </a:p>
        </p:txBody>
      </p:sp>
      <p:graphicFrame>
        <p:nvGraphicFramePr>
          <p:cNvPr id="1615" name="Google Shape;1359;p88"/>
          <p:cNvGraphicFramePr/>
          <p:nvPr/>
        </p:nvGraphicFramePr>
        <p:xfrm>
          <a:off x="958825" y="5905500"/>
          <a:ext cx="29672001" cy="25698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887492"/>
                <a:gridCol w="9887492"/>
                <a:gridCol w="9887492"/>
              </a:tblGrid>
              <a:tr h="80909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4400">
                          <a:sym typeface="Arial"/>
                        </a:rPr>
                        <a:t>Vulnerability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4400">
                          <a:sym typeface="Arial"/>
                        </a:rPr>
                        <a:t>Description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4400">
                          <a:sym typeface="Arial"/>
                        </a:rPr>
                        <a:t>Impact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827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Weak Password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Password used for Ashton account is weak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High. Allowed access to confidential folder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827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Password hash stored on server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Password hash for Ryan account saved on server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High. Allowed administrator access and file upload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827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Vulnerable Apache version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Webserver is running vulnerable version of Apache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600">
                          <a:sym typeface="Arial"/>
                        </a:rPr>
                        <a:t>Very High. Allows remote code execution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364;p89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Exploitation: Weak Password</a:t>
            </a:r>
          </a:p>
        </p:txBody>
      </p:sp>
      <p:sp>
        <p:nvSpPr>
          <p:cNvPr id="1618" name="Google Shape;1365;p89"/>
          <p:cNvSpPr txBox="1"/>
          <p:nvPr>
            <p:ph type="sldNum" sz="quarter" idx="2"/>
          </p:nvPr>
        </p:nvSpPr>
        <p:spPr>
          <a:xfrm>
            <a:off x="23525539" y="13219199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9" name="Google Shape;1366;p89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For this vulnerability, after discovering a directory on the server named ‘secret_folder’ referenced by several pages on the site, I attempted to visit this directory via the web browser. I was asked for the login credentials for Ashton. Using THC-Hydra and the rockyou.txt wordlist, I was able to quickly crack the password. I was then able to login to the ‘secret_folder’ directory.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371;p90"/>
          <p:cNvSpPr txBox="1"/>
          <p:nvPr>
            <p:ph type="title"/>
          </p:nvPr>
        </p:nvSpPr>
        <p:spPr>
          <a:xfrm>
            <a:off x="-26442" y="-1"/>
            <a:ext cx="24443102" cy="1423202"/>
          </a:xfrm>
          <a:prstGeom prst="rect">
            <a:avLst/>
          </a:prstGeom>
        </p:spPr>
        <p:txBody>
          <a:bodyPr/>
          <a:lstStyle>
            <a:lvl1pPr defTabSz="877823">
              <a:defRPr sz="6144"/>
            </a:lvl1pPr>
          </a:lstStyle>
          <a:p>
            <a:pPr/>
            <a:r>
              <a:t>Exploitation: Password hash on server</a:t>
            </a:r>
          </a:p>
        </p:txBody>
      </p:sp>
      <p:sp>
        <p:nvSpPr>
          <p:cNvPr id="1622" name="Google Shape;1372;p90"/>
          <p:cNvSpPr txBox="1"/>
          <p:nvPr>
            <p:ph type="sldNum" sz="quarter" idx="2"/>
          </p:nvPr>
        </p:nvSpPr>
        <p:spPr>
          <a:xfrm>
            <a:off x="23525539" y="13219199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3" name="Google Shape;1373;p90"/>
          <p:cNvSpPr txBox="1"/>
          <p:nvPr>
            <p:ph type="body" idx="1"/>
          </p:nvPr>
        </p:nvSpPr>
        <p:spPr>
          <a:xfrm>
            <a:off x="709725" y="2295400"/>
            <a:ext cx="22942800" cy="9866701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Once I gained access to the secret folder, there were directions to connect to connect to the server using the Ryan account along with the hash for that account’s password. I used crackstation to decrypt the hash and determine the password. Using the credentials, I was able to login as an administrator giving privileges to connect to WebDAV and upload files.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127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127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